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906000" cy="6858000" type="A4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0000"/>
    <a:srgbClr val="414141"/>
    <a:srgbClr val="383838"/>
    <a:srgbClr val="303030"/>
    <a:srgbClr val="3A3A3A"/>
    <a:srgbClr val="242424"/>
    <a:srgbClr val="2E2E2E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849" autoAdjust="0"/>
    <p:restoredTop sz="97691" autoAdjust="0"/>
  </p:normalViewPr>
  <p:slideViewPr>
    <p:cSldViewPr>
      <p:cViewPr varScale="1">
        <p:scale>
          <a:sx n="111" d="100"/>
          <a:sy n="111" d="100"/>
        </p:scale>
        <p:origin x="2064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1FA4ACFB-25B8-42FA-98B1-ABC529B2B9C3}" type="datetimeFigureOut">
              <a:rPr lang="de-DE"/>
              <a:pPr>
                <a:defRPr/>
              </a:pPr>
              <a:t>09.02.2020</a:t>
            </a:fld>
            <a:endParaRPr lang="de-DE"/>
          </a:p>
        </p:txBody>
      </p:sp>
      <p:sp>
        <p:nvSpPr>
          <p:cNvPr id="20484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79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79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smtClean="0"/>
            </a:lvl1pPr>
          </a:lstStyle>
          <a:p>
            <a:pPr>
              <a:defRPr/>
            </a:pPr>
            <a:fld id="{271C5784-8587-49E6-BC50-F3DC60A04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3372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9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D49B96D-4BD8-4110-BE66-5D1F3573C240}" type="datetimeFigureOut">
              <a:rPr lang="de-DE"/>
              <a:pPr>
                <a:defRPr/>
              </a:pPr>
              <a:t>09.02.2020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313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8" rIns="95554" bIns="47778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01C7E27-B7BE-4082-B439-FB630E456A1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712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FB4CA2-76C9-4BE3-B41F-A37F5B459F2E}" type="slidenum">
              <a:rPr lang="de-DE" altLang="de-DE" sz="1300"/>
              <a:pPr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294481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0" y="266378"/>
            <a:ext cx="4573465" cy="64234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37" y="266378"/>
            <a:ext cx="4573465" cy="642341"/>
          </a:xfrm>
          <a:prstGeom prst="rect">
            <a:avLst/>
          </a:prstGeom>
        </p:spPr>
      </p:pic>
      <p:grpSp>
        <p:nvGrpSpPr>
          <p:cNvPr id="4" name="Group 120"/>
          <p:cNvGrpSpPr>
            <a:grpSpLocks/>
          </p:cNvGrpSpPr>
          <p:nvPr userDrawn="1"/>
        </p:nvGrpSpPr>
        <p:grpSpPr bwMode="auto">
          <a:xfrm>
            <a:off x="200025" y="188913"/>
            <a:ext cx="4560888" cy="6505575"/>
            <a:chOff x="126" y="99"/>
            <a:chExt cx="2873" cy="4098"/>
          </a:xfrm>
        </p:grpSpPr>
        <p:sp>
          <p:nvSpPr>
            <p:cNvPr id="5" name="Abgerundetes Rechteck 6"/>
            <p:cNvSpPr>
              <a:spLocks noChangeArrowheads="1"/>
            </p:cNvSpPr>
            <p:nvPr userDrawn="1"/>
          </p:nvSpPr>
          <p:spPr bwMode="auto">
            <a:xfrm>
              <a:off x="126" y="99"/>
              <a:ext cx="2872" cy="499"/>
            </a:xfrm>
            <a:prstGeom prst="roundRect">
              <a:avLst>
                <a:gd name="adj" fmla="val 17870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9" tIns="45715" rIns="91429" bIns="45715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" name="Abgerundetes Rechteck 6"/>
            <p:cNvSpPr>
              <a:spLocks noChangeArrowheads="1"/>
            </p:cNvSpPr>
            <p:nvPr userDrawn="1"/>
          </p:nvSpPr>
          <p:spPr bwMode="auto">
            <a:xfrm>
              <a:off x="130" y="688"/>
              <a:ext cx="2869" cy="3509"/>
            </a:xfrm>
            <a:prstGeom prst="roundRect">
              <a:avLst>
                <a:gd name="adj" fmla="val 3625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9" tIns="45715" rIns="91429" bIns="45715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7" name="Group 224"/>
          <p:cNvGrpSpPr>
            <a:grpSpLocks/>
          </p:cNvGrpSpPr>
          <p:nvPr userDrawn="1"/>
        </p:nvGrpSpPr>
        <p:grpSpPr bwMode="auto">
          <a:xfrm>
            <a:off x="5168900" y="188913"/>
            <a:ext cx="4560888" cy="6505575"/>
            <a:chOff x="126" y="99"/>
            <a:chExt cx="2873" cy="4098"/>
          </a:xfrm>
        </p:grpSpPr>
        <p:sp>
          <p:nvSpPr>
            <p:cNvPr id="8" name="Abgerundetes Rechteck 12"/>
            <p:cNvSpPr>
              <a:spLocks noChangeArrowheads="1"/>
            </p:cNvSpPr>
            <p:nvPr userDrawn="1"/>
          </p:nvSpPr>
          <p:spPr bwMode="auto">
            <a:xfrm>
              <a:off x="126" y="99"/>
              <a:ext cx="2872" cy="499"/>
            </a:xfrm>
            <a:prstGeom prst="roundRect">
              <a:avLst>
                <a:gd name="adj" fmla="val 17870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9" tIns="45715" rIns="91429" bIns="45715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Abgerundetes Rechteck 6"/>
            <p:cNvSpPr>
              <a:spLocks noChangeArrowheads="1"/>
            </p:cNvSpPr>
            <p:nvPr userDrawn="1"/>
          </p:nvSpPr>
          <p:spPr bwMode="auto">
            <a:xfrm>
              <a:off x="130" y="688"/>
              <a:ext cx="2869" cy="3509"/>
            </a:xfrm>
            <a:prstGeom prst="roundRect">
              <a:avLst>
                <a:gd name="adj" fmla="val 3625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9" tIns="45715" rIns="91429" bIns="45715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28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6591302-2740-4B2A-A972-48116FE6AEF7}" type="datetimeFigureOut">
              <a:rPr lang="de-DE"/>
              <a:pPr>
                <a:defRPr/>
              </a:pPr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8F8982-7D18-44D6-96A1-F127F9C3C1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4"/>
          <p:cNvSpPr txBox="1">
            <a:spLocks noChangeArrowheads="1"/>
          </p:cNvSpPr>
          <p:nvPr/>
        </p:nvSpPr>
        <p:spPr bwMode="auto">
          <a:xfrm>
            <a:off x="273050" y="1196975"/>
            <a:ext cx="43926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Raumschiff XY-918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5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5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de-DE" altLang="de-DE" sz="15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Dies ist das Modell eines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BlaBlubbs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mit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Bla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und Dingens Text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endParaRPr lang="de-DE" altLang="de-DE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  <a:sym typeface="Wingdings" panose="05000000000000000000" pitchFamily="2" charset="2"/>
              </a:rPr>
              <a:t>Erbauer: </a:t>
            </a:r>
            <a:r>
              <a:rPr lang="de-DE" altLang="de-DE" sz="1800" b="1" dirty="0">
                <a:latin typeface="Arial" panose="020B0604020202020204" pitchFamily="34" charset="0"/>
                <a:sym typeface="Wingdings" panose="05000000000000000000" pitchFamily="2" charset="2"/>
              </a:rPr>
              <a:t>Max Muster (Berlin)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  <a:sym typeface="Wingdings" panose="05000000000000000000" pitchFamily="2" charset="2"/>
              </a:rPr>
              <a:t>Bauzeit:  2 Monate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  <a:sym typeface="Wingdings" panose="05000000000000000000" pitchFamily="2" charset="2"/>
              </a:rPr>
              <a:t>Steine:    ca. 918</a:t>
            </a:r>
            <a:endParaRPr lang="de-DE" altLang="de-DE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Textfeld 4"/>
          <p:cNvSpPr txBox="1">
            <a:spLocks noChangeArrowheads="1"/>
          </p:cNvSpPr>
          <p:nvPr/>
        </p:nvSpPr>
        <p:spPr bwMode="auto">
          <a:xfrm>
            <a:off x="5240338" y="1196975"/>
            <a:ext cx="43910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Raumschiff XY-919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5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de-DE" altLang="de-DE" sz="15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Dies ist das Modell eines BlaBlubbs mit Bla und Dingens …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  <a:sym typeface="Wingdings" panose="05000000000000000000" pitchFamily="2" charset="2"/>
              </a:rPr>
              <a:t>Erbauer: </a:t>
            </a:r>
            <a:r>
              <a:rPr lang="de-DE" altLang="de-DE" sz="1800" b="1">
                <a:latin typeface="Arial" panose="020B0604020202020204" pitchFamily="34" charset="0"/>
                <a:sym typeface="Wingdings" panose="05000000000000000000" pitchFamily="2" charset="2"/>
              </a:rPr>
              <a:t>Fabela Schulze (München)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  <a:sym typeface="Wingdings" panose="05000000000000000000" pitchFamily="2" charset="2"/>
              </a:rPr>
              <a:t>Bauzeit:  12 Monate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  <a:sym typeface="Wingdings" panose="05000000000000000000" pitchFamily="2" charset="2"/>
              </a:rPr>
              <a:t>Steine:    ca. 123.456</a:t>
            </a:r>
            <a:endParaRPr lang="de-DE" altLang="de-DE" sz="1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A4-Papier (210 x 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Larissa-Design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Bricking Bavaria 2015</dc:title>
  <dc:creator>Thomas Nickolaus</dc:creator>
  <cp:lastModifiedBy>tom</cp:lastModifiedBy>
  <cp:revision>94</cp:revision>
  <dcterms:created xsi:type="dcterms:W3CDTF">2010-03-28T10:44:50Z</dcterms:created>
  <dcterms:modified xsi:type="dcterms:W3CDTF">2020-02-09T16:26:54Z</dcterms:modified>
</cp:coreProperties>
</file>