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9" r:id="rId2"/>
  </p:sldIdLst>
  <p:sldSz cx="6858000" cy="9906000" type="A4"/>
  <p:notesSz cx="6797675" cy="9928225"/>
  <p:custDataLst>
    <p:tags r:id="rId5"/>
  </p:custDataLst>
  <p:defaultTextStyle>
    <a:defPPr>
      <a:defRPr lang="de-DE"/>
    </a:defPPr>
    <a:lvl1pPr algn="l" rtl="0" eaLnBrk="0" fontAlgn="base" hangingPunct="0">
      <a:spcBef>
        <a:spcPct val="0"/>
      </a:spcBef>
      <a:spcAft>
        <a:spcPct val="0"/>
      </a:spcAft>
      <a:defRPr sz="16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6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6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6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600" kern="1200">
        <a:solidFill>
          <a:schemeClr val="tx1"/>
        </a:solidFill>
        <a:latin typeface="Arial" panose="020B0604020202020204" pitchFamily="34" charset="0"/>
        <a:ea typeface="+mn-ea"/>
        <a:cs typeface="+mn-cs"/>
      </a:defRPr>
    </a:lvl5pPr>
    <a:lvl6pPr marL="2286000" algn="l" defTabSz="914400" rtl="0" eaLnBrk="1" latinLnBrk="0" hangingPunct="1">
      <a:defRPr sz="1600" kern="1200">
        <a:solidFill>
          <a:schemeClr val="tx1"/>
        </a:solidFill>
        <a:latin typeface="Arial" panose="020B0604020202020204" pitchFamily="34" charset="0"/>
        <a:ea typeface="+mn-ea"/>
        <a:cs typeface="+mn-cs"/>
      </a:defRPr>
    </a:lvl6pPr>
    <a:lvl7pPr marL="2743200" algn="l" defTabSz="914400" rtl="0" eaLnBrk="1" latinLnBrk="0" hangingPunct="1">
      <a:defRPr sz="1600" kern="1200">
        <a:solidFill>
          <a:schemeClr val="tx1"/>
        </a:solidFill>
        <a:latin typeface="Arial" panose="020B0604020202020204" pitchFamily="34" charset="0"/>
        <a:ea typeface="+mn-ea"/>
        <a:cs typeface="+mn-cs"/>
      </a:defRPr>
    </a:lvl7pPr>
    <a:lvl8pPr marL="3200400" algn="l" defTabSz="914400" rtl="0" eaLnBrk="1" latinLnBrk="0" hangingPunct="1">
      <a:defRPr sz="1600" kern="1200">
        <a:solidFill>
          <a:schemeClr val="tx1"/>
        </a:solidFill>
        <a:latin typeface="Arial" panose="020B0604020202020204" pitchFamily="34" charset="0"/>
        <a:ea typeface="+mn-ea"/>
        <a:cs typeface="+mn-cs"/>
      </a:defRPr>
    </a:lvl8pPr>
    <a:lvl9pPr marL="3657600" algn="l" defTabSz="914400" rtl="0" eaLnBrk="1" latinLnBrk="0" hangingPunct="1">
      <a:defRPr sz="16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0000"/>
    <a:srgbClr val="414141"/>
    <a:srgbClr val="383838"/>
    <a:srgbClr val="303030"/>
    <a:srgbClr val="3A3A3A"/>
    <a:srgbClr val="242424"/>
    <a:srgbClr val="2E2E2E"/>
    <a:srgbClr val="2828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0502" autoAdjust="0"/>
    <p:restoredTop sz="97679" autoAdjust="0"/>
  </p:normalViewPr>
  <p:slideViewPr>
    <p:cSldViewPr>
      <p:cViewPr>
        <p:scale>
          <a:sx n="100" d="100"/>
          <a:sy n="100" d="100"/>
        </p:scale>
        <p:origin x="1722" y="36"/>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3074"/>
          <p:cNvSpPr>
            <a:spLocks noGrp="1" noChangeArrowheads="1"/>
          </p:cNvSpPr>
          <p:nvPr>
            <p:ph type="hdr" sz="quarter"/>
          </p:nvPr>
        </p:nvSpPr>
        <p:spPr bwMode="auto">
          <a:xfrm>
            <a:off x="0" y="0"/>
            <a:ext cx="2947988" cy="493713"/>
          </a:xfrm>
          <a:prstGeom prst="rect">
            <a:avLst/>
          </a:prstGeom>
          <a:noFill/>
          <a:ln w="9525">
            <a:noFill/>
            <a:miter lim="800000"/>
            <a:headEnd/>
            <a:tailEnd/>
          </a:ln>
        </p:spPr>
        <p:txBody>
          <a:bodyPr vert="horz" wrap="square" lIns="95554" tIns="47778" rIns="95554" bIns="47778" numCol="1" anchor="t" anchorCtr="0" compatLnSpc="1">
            <a:prstTxWarp prst="textNoShape">
              <a:avLst/>
            </a:prstTxWarp>
          </a:bodyPr>
          <a:lstStyle>
            <a:lvl1pPr defTabSz="955675" eaLnBrk="1" hangingPunct="1">
              <a:defRPr sz="1300">
                <a:latin typeface="Arial" charset="0"/>
              </a:defRPr>
            </a:lvl1pPr>
          </a:lstStyle>
          <a:p>
            <a:pPr>
              <a:defRPr/>
            </a:pPr>
            <a:endParaRPr lang="de-DE"/>
          </a:p>
        </p:txBody>
      </p:sp>
      <p:sp>
        <p:nvSpPr>
          <p:cNvPr id="20483" name="Rectangle 3075"/>
          <p:cNvSpPr>
            <a:spLocks noGrp="1" noChangeArrowheads="1"/>
          </p:cNvSpPr>
          <p:nvPr>
            <p:ph type="dt" sz="quarter" idx="1"/>
          </p:nvPr>
        </p:nvSpPr>
        <p:spPr bwMode="auto">
          <a:xfrm>
            <a:off x="3849688" y="0"/>
            <a:ext cx="2947987" cy="493713"/>
          </a:xfrm>
          <a:prstGeom prst="rect">
            <a:avLst/>
          </a:prstGeom>
          <a:noFill/>
          <a:ln w="9525">
            <a:noFill/>
            <a:miter lim="800000"/>
            <a:headEnd/>
            <a:tailEnd/>
          </a:ln>
        </p:spPr>
        <p:txBody>
          <a:bodyPr vert="horz" wrap="square" lIns="95554" tIns="47778" rIns="95554" bIns="47778" numCol="1" anchor="t" anchorCtr="0" compatLnSpc="1">
            <a:prstTxWarp prst="textNoShape">
              <a:avLst/>
            </a:prstTxWarp>
          </a:bodyPr>
          <a:lstStyle>
            <a:lvl1pPr algn="r" defTabSz="955675" eaLnBrk="1" hangingPunct="1">
              <a:defRPr sz="1300">
                <a:latin typeface="Arial" charset="0"/>
              </a:defRPr>
            </a:lvl1pPr>
          </a:lstStyle>
          <a:p>
            <a:pPr>
              <a:defRPr/>
            </a:pPr>
            <a:fld id="{C0314572-B5BB-40CD-B3C8-3DB7C21B501D}" type="datetimeFigureOut">
              <a:rPr lang="de-DE"/>
              <a:pPr>
                <a:defRPr/>
              </a:pPr>
              <a:t>31.05.2019</a:t>
            </a:fld>
            <a:endParaRPr lang="de-DE"/>
          </a:p>
        </p:txBody>
      </p:sp>
      <p:sp>
        <p:nvSpPr>
          <p:cNvPr id="20484" name="Rectangle 3076"/>
          <p:cNvSpPr>
            <a:spLocks noGrp="1" noChangeArrowheads="1"/>
          </p:cNvSpPr>
          <p:nvPr>
            <p:ph type="ftr" sz="quarter" idx="2"/>
          </p:nvPr>
        </p:nvSpPr>
        <p:spPr bwMode="auto">
          <a:xfrm>
            <a:off x="0" y="9434513"/>
            <a:ext cx="2947988" cy="493712"/>
          </a:xfrm>
          <a:prstGeom prst="rect">
            <a:avLst/>
          </a:prstGeom>
          <a:noFill/>
          <a:ln w="9525">
            <a:noFill/>
            <a:miter lim="800000"/>
            <a:headEnd/>
            <a:tailEnd/>
          </a:ln>
        </p:spPr>
        <p:txBody>
          <a:bodyPr vert="horz" wrap="square" lIns="95554" tIns="47778" rIns="95554" bIns="47778" numCol="1" anchor="b" anchorCtr="0" compatLnSpc="1">
            <a:prstTxWarp prst="textNoShape">
              <a:avLst/>
            </a:prstTxWarp>
          </a:bodyPr>
          <a:lstStyle>
            <a:lvl1pPr defTabSz="955675" eaLnBrk="1" hangingPunct="1">
              <a:defRPr sz="1300">
                <a:latin typeface="Arial" charset="0"/>
              </a:defRPr>
            </a:lvl1pPr>
          </a:lstStyle>
          <a:p>
            <a:pPr>
              <a:defRPr/>
            </a:pPr>
            <a:endParaRPr lang="de-DE"/>
          </a:p>
        </p:txBody>
      </p:sp>
      <p:sp>
        <p:nvSpPr>
          <p:cNvPr id="20485" name="Rectangle 3077"/>
          <p:cNvSpPr>
            <a:spLocks noGrp="1" noChangeArrowheads="1"/>
          </p:cNvSpPr>
          <p:nvPr>
            <p:ph type="sldNum" sz="quarter" idx="3"/>
          </p:nvPr>
        </p:nvSpPr>
        <p:spPr bwMode="auto">
          <a:xfrm>
            <a:off x="3849688" y="9434513"/>
            <a:ext cx="2947987" cy="493712"/>
          </a:xfrm>
          <a:prstGeom prst="rect">
            <a:avLst/>
          </a:prstGeom>
          <a:noFill/>
          <a:ln w="9525">
            <a:noFill/>
            <a:miter lim="800000"/>
            <a:headEnd/>
            <a:tailEnd/>
          </a:ln>
        </p:spPr>
        <p:txBody>
          <a:bodyPr vert="horz" wrap="square" lIns="95554" tIns="47778" rIns="95554" bIns="47778" numCol="1" anchor="b" anchorCtr="0" compatLnSpc="1">
            <a:prstTxWarp prst="textNoShape">
              <a:avLst/>
            </a:prstTxWarp>
          </a:bodyPr>
          <a:lstStyle>
            <a:lvl1pPr algn="r" defTabSz="955675" eaLnBrk="1" hangingPunct="1">
              <a:defRPr sz="1300" smtClean="0"/>
            </a:lvl1pPr>
          </a:lstStyle>
          <a:p>
            <a:pPr>
              <a:defRPr/>
            </a:pPr>
            <a:fld id="{4760FE08-E8F6-46A4-A688-2222BD9DD441}" type="slidenum">
              <a:rPr lang="de-DE" altLang="de-DE"/>
              <a:pPr>
                <a:defRPr/>
              </a:pPr>
              <a:t>‹Nr.›</a:t>
            </a:fld>
            <a:endParaRPr lang="de-DE" altLang="de-DE"/>
          </a:p>
        </p:txBody>
      </p:sp>
    </p:spTree>
    <p:extLst>
      <p:ext uri="{BB962C8B-B14F-4D97-AF65-F5344CB8AC3E}">
        <p14:creationId xmlns:p14="http://schemas.microsoft.com/office/powerpoint/2010/main" val="2890448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bwMode="auto">
          <a:xfrm>
            <a:off x="0" y="0"/>
            <a:ext cx="2947988" cy="493713"/>
          </a:xfrm>
          <a:prstGeom prst="rect">
            <a:avLst/>
          </a:prstGeom>
          <a:noFill/>
          <a:ln w="9525">
            <a:noFill/>
            <a:miter lim="800000"/>
            <a:headEnd/>
            <a:tailEnd/>
          </a:ln>
        </p:spPr>
        <p:txBody>
          <a:bodyPr vert="horz" wrap="square" lIns="95554" tIns="47778" rIns="95554" bIns="47778" numCol="1" anchor="t" anchorCtr="0" compatLnSpc="1">
            <a:prstTxWarp prst="textNoShape">
              <a:avLst/>
            </a:prstTxWarp>
          </a:bodyPr>
          <a:lstStyle>
            <a:lvl1pPr defTabSz="955675" eaLnBrk="1" hangingPunct="1">
              <a:defRPr sz="1300">
                <a:latin typeface="Calibri" pitchFamily="34" charset="0"/>
              </a:defRPr>
            </a:lvl1pPr>
          </a:lstStyle>
          <a:p>
            <a:pPr>
              <a:defRPr/>
            </a:pPr>
            <a:endParaRPr lang="de-DE"/>
          </a:p>
        </p:txBody>
      </p:sp>
      <p:sp>
        <p:nvSpPr>
          <p:cNvPr id="3" name="Datumsplatzhalter 2"/>
          <p:cNvSpPr>
            <a:spLocks noGrp="1"/>
          </p:cNvSpPr>
          <p:nvPr>
            <p:ph type="dt" idx="1"/>
          </p:nvPr>
        </p:nvSpPr>
        <p:spPr bwMode="auto">
          <a:xfrm>
            <a:off x="3849688" y="0"/>
            <a:ext cx="2946400" cy="493713"/>
          </a:xfrm>
          <a:prstGeom prst="rect">
            <a:avLst/>
          </a:prstGeom>
          <a:noFill/>
          <a:ln w="9525">
            <a:noFill/>
            <a:miter lim="800000"/>
            <a:headEnd/>
            <a:tailEnd/>
          </a:ln>
        </p:spPr>
        <p:txBody>
          <a:bodyPr vert="horz" wrap="square" lIns="95554" tIns="47778" rIns="95554" bIns="47778" numCol="1" anchor="t" anchorCtr="0" compatLnSpc="1">
            <a:prstTxWarp prst="textNoShape">
              <a:avLst/>
            </a:prstTxWarp>
          </a:bodyPr>
          <a:lstStyle>
            <a:lvl1pPr algn="r" defTabSz="955675" eaLnBrk="1" hangingPunct="1">
              <a:defRPr sz="1300">
                <a:latin typeface="Calibri" pitchFamily="34" charset="0"/>
              </a:defRPr>
            </a:lvl1pPr>
          </a:lstStyle>
          <a:p>
            <a:pPr>
              <a:defRPr/>
            </a:pPr>
            <a:fld id="{D7093F22-2DDC-4ADC-965B-EED4F048CD9E}" type="datetimeFigureOut">
              <a:rPr lang="de-DE"/>
              <a:pPr>
                <a:defRPr/>
              </a:pPr>
              <a:t>31.05.2019</a:t>
            </a:fld>
            <a:endParaRPr lang="de-DE"/>
          </a:p>
        </p:txBody>
      </p:sp>
      <p:sp>
        <p:nvSpPr>
          <p:cNvPr id="4" name="Folienbildplatzhalter 3"/>
          <p:cNvSpPr>
            <a:spLocks noGrp="1" noRot="1" noChangeAspect="1"/>
          </p:cNvSpPr>
          <p:nvPr>
            <p:ph type="sldImg" idx="2"/>
          </p:nvPr>
        </p:nvSpPr>
        <p:spPr>
          <a:xfrm>
            <a:off x="2112963" y="746125"/>
            <a:ext cx="2574925" cy="3721100"/>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bwMode="auto">
          <a:xfrm>
            <a:off x="679450" y="4714875"/>
            <a:ext cx="5438775" cy="4467225"/>
          </a:xfrm>
          <a:prstGeom prst="rect">
            <a:avLst/>
          </a:prstGeom>
          <a:noFill/>
          <a:ln w="9525">
            <a:noFill/>
            <a:miter lim="800000"/>
            <a:headEnd/>
            <a:tailEnd/>
          </a:ln>
        </p:spPr>
        <p:txBody>
          <a:bodyPr vert="horz" wrap="square" lIns="95554" tIns="47778" rIns="95554" bIns="47778"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DE" noProof="0"/>
          </a:p>
        </p:txBody>
      </p:sp>
      <p:sp>
        <p:nvSpPr>
          <p:cNvPr id="6" name="Fußzeilenplatzhalter 5"/>
          <p:cNvSpPr>
            <a:spLocks noGrp="1"/>
          </p:cNvSpPr>
          <p:nvPr>
            <p:ph type="ftr" sz="quarter" idx="4"/>
          </p:nvPr>
        </p:nvSpPr>
        <p:spPr bwMode="auto">
          <a:xfrm>
            <a:off x="0" y="9431338"/>
            <a:ext cx="2947988" cy="495300"/>
          </a:xfrm>
          <a:prstGeom prst="rect">
            <a:avLst/>
          </a:prstGeom>
          <a:noFill/>
          <a:ln w="9525">
            <a:noFill/>
            <a:miter lim="800000"/>
            <a:headEnd/>
            <a:tailEnd/>
          </a:ln>
        </p:spPr>
        <p:txBody>
          <a:bodyPr vert="horz" wrap="square" lIns="95554" tIns="47778" rIns="95554" bIns="47778" numCol="1" anchor="b" anchorCtr="0" compatLnSpc="1">
            <a:prstTxWarp prst="textNoShape">
              <a:avLst/>
            </a:prstTxWarp>
          </a:bodyPr>
          <a:lstStyle>
            <a:lvl1pPr defTabSz="955675" eaLnBrk="1" hangingPunct="1">
              <a:defRPr sz="1300">
                <a:latin typeface="Calibri" pitchFamily="34" charset="0"/>
              </a:defRPr>
            </a:lvl1pPr>
          </a:lstStyle>
          <a:p>
            <a:pPr>
              <a:defRPr/>
            </a:pPr>
            <a:endParaRPr lang="de-DE"/>
          </a:p>
        </p:txBody>
      </p:sp>
      <p:sp>
        <p:nvSpPr>
          <p:cNvPr id="7" name="Foliennummernplatzhalter 6"/>
          <p:cNvSpPr>
            <a:spLocks noGrp="1"/>
          </p:cNvSpPr>
          <p:nvPr>
            <p:ph type="sldNum" sz="quarter" idx="5"/>
          </p:nvPr>
        </p:nvSpPr>
        <p:spPr bwMode="auto">
          <a:xfrm>
            <a:off x="3849688" y="9431338"/>
            <a:ext cx="2946400" cy="495300"/>
          </a:xfrm>
          <a:prstGeom prst="rect">
            <a:avLst/>
          </a:prstGeom>
          <a:noFill/>
          <a:ln w="9525">
            <a:noFill/>
            <a:miter lim="800000"/>
            <a:headEnd/>
            <a:tailEnd/>
          </a:ln>
        </p:spPr>
        <p:txBody>
          <a:bodyPr vert="horz" wrap="square" lIns="95554" tIns="47778" rIns="95554" bIns="47778" numCol="1" anchor="b" anchorCtr="0" compatLnSpc="1">
            <a:prstTxWarp prst="textNoShape">
              <a:avLst/>
            </a:prstTxWarp>
          </a:bodyPr>
          <a:lstStyle>
            <a:lvl1pPr algn="r" defTabSz="955675" eaLnBrk="1" hangingPunct="1">
              <a:defRPr sz="1300" smtClean="0">
                <a:latin typeface="Calibri" panose="020F0502020204030204" pitchFamily="34" charset="0"/>
              </a:defRPr>
            </a:lvl1pPr>
          </a:lstStyle>
          <a:p>
            <a:pPr>
              <a:defRPr/>
            </a:pPr>
            <a:fld id="{890F4D03-06A4-4069-A37C-8CDCE7BD472B}" type="slidenum">
              <a:rPr lang="de-DE" altLang="de-DE"/>
              <a:pPr>
                <a:defRPr/>
              </a:pPr>
              <a:t>‹Nr.›</a:t>
            </a:fld>
            <a:endParaRPr lang="de-DE" altLang="de-DE"/>
          </a:p>
        </p:txBody>
      </p:sp>
    </p:spTree>
    <p:extLst>
      <p:ext uri="{BB962C8B-B14F-4D97-AF65-F5344CB8AC3E}">
        <p14:creationId xmlns:p14="http://schemas.microsoft.com/office/powerpoint/2010/main" val="15111440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smtClean="0"/>
          </a:p>
        </p:txBody>
      </p:sp>
      <p:sp>
        <p:nvSpPr>
          <p:cNvPr id="512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spcBef>
                <a:spcPct val="30000"/>
              </a:spcBef>
              <a:defRPr sz="1200">
                <a:solidFill>
                  <a:schemeClr val="tx1"/>
                </a:solidFill>
                <a:latin typeface="Calibri" panose="020F0502020204030204" pitchFamily="34" charset="0"/>
              </a:defRPr>
            </a:lvl1pPr>
            <a:lvl2pPr marL="742950" indent="-285750" defTabSz="955675">
              <a:spcBef>
                <a:spcPct val="30000"/>
              </a:spcBef>
              <a:defRPr sz="1200">
                <a:solidFill>
                  <a:schemeClr val="tx1"/>
                </a:solidFill>
                <a:latin typeface="Calibri" panose="020F0502020204030204" pitchFamily="34" charset="0"/>
              </a:defRPr>
            </a:lvl2pPr>
            <a:lvl3pPr marL="1143000" indent="-228600" defTabSz="955675">
              <a:spcBef>
                <a:spcPct val="30000"/>
              </a:spcBef>
              <a:defRPr sz="1200">
                <a:solidFill>
                  <a:schemeClr val="tx1"/>
                </a:solidFill>
                <a:latin typeface="Calibri" panose="020F0502020204030204" pitchFamily="34" charset="0"/>
              </a:defRPr>
            </a:lvl3pPr>
            <a:lvl4pPr marL="1600200" indent="-228600" defTabSz="955675">
              <a:spcBef>
                <a:spcPct val="30000"/>
              </a:spcBef>
              <a:defRPr sz="1200">
                <a:solidFill>
                  <a:schemeClr val="tx1"/>
                </a:solidFill>
                <a:latin typeface="Calibri" panose="020F0502020204030204" pitchFamily="34" charset="0"/>
              </a:defRPr>
            </a:lvl4pPr>
            <a:lvl5pPr marL="2057400" indent="-228600" defTabSz="955675">
              <a:spcBef>
                <a:spcPct val="30000"/>
              </a:spcBef>
              <a:defRPr sz="1200">
                <a:solidFill>
                  <a:schemeClr val="tx1"/>
                </a:solidFill>
                <a:latin typeface="Calibri" panose="020F0502020204030204" pitchFamily="34" charset="0"/>
              </a:defRPr>
            </a:lvl5pPr>
            <a:lvl6pPr marL="2514600" indent="-228600" defTabSz="955675"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55675"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55675"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556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8B3FC03-29E7-4026-AC2B-A92D99643FBC}" type="slidenum">
              <a:rPr lang="de-DE" altLang="de-DE" sz="1300"/>
              <a:pPr>
                <a:spcBef>
                  <a:spcPct val="0"/>
                </a:spcBef>
              </a:pPr>
              <a:t>1</a:t>
            </a:fld>
            <a:endParaRPr lang="de-DE" altLang="de-DE" sz="1300"/>
          </a:p>
        </p:txBody>
      </p:sp>
    </p:spTree>
    <p:extLst>
      <p:ext uri="{BB962C8B-B14F-4D97-AF65-F5344CB8AC3E}">
        <p14:creationId xmlns:p14="http://schemas.microsoft.com/office/powerpoint/2010/main" val="4219491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46111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8" name="Abgerundetes Rechteck 10"/>
          <p:cNvSpPr>
            <a:spLocks noChangeArrowheads="1"/>
          </p:cNvSpPr>
          <p:nvPr userDrawn="1"/>
        </p:nvSpPr>
        <p:spPr bwMode="auto">
          <a:xfrm>
            <a:off x="115888" y="100013"/>
            <a:ext cx="2089150" cy="2505075"/>
          </a:xfrm>
          <a:prstGeom prst="roundRect">
            <a:avLst>
              <a:gd name="adj" fmla="val 8528"/>
            </a:avLst>
          </a:prstGeom>
          <a:noFill/>
          <a:ln w="38100" algn="ctr">
            <a:solidFill>
              <a:srgbClr val="0028A8"/>
            </a:solidFill>
            <a:round/>
            <a:headEnd/>
            <a:tailEnd/>
          </a:ln>
          <a:extLst>
            <a:ext uri="{909E8E84-426E-40DD-AFC4-6F175D3DCCD1}">
              <a14:hiddenFill xmlns:a14="http://schemas.microsoft.com/office/drawing/2010/main">
                <a:solidFill>
                  <a:srgbClr val="FFFFFF"/>
                </a:solidFill>
              </a14:hiddenFill>
            </a:ext>
          </a:extLst>
        </p:spPr>
        <p:txBody>
          <a:bodyPr lIns="91429" tIns="45715" rIns="91429" bIns="45715" anchor="ct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defRPr/>
            </a:pPr>
            <a:endParaRPr lang="de-DE" altLang="de-DE" sz="1800" smtClean="0">
              <a:solidFill>
                <a:srgbClr val="FFFFFF"/>
              </a:solidFill>
              <a:latin typeface="Calibri" pitchFamily="34" charset="0"/>
            </a:endParaRPr>
          </a:p>
        </p:txBody>
      </p:sp>
      <p:sp>
        <p:nvSpPr>
          <p:cNvPr id="1039" name="Abgerundetes Rechteck 12"/>
          <p:cNvSpPr>
            <a:spLocks noChangeArrowheads="1"/>
          </p:cNvSpPr>
          <p:nvPr userDrawn="1"/>
        </p:nvSpPr>
        <p:spPr bwMode="auto">
          <a:xfrm>
            <a:off x="2276475" y="100013"/>
            <a:ext cx="4483100" cy="2505075"/>
          </a:xfrm>
          <a:prstGeom prst="roundRect">
            <a:avLst>
              <a:gd name="adj" fmla="val 8847"/>
            </a:avLst>
          </a:prstGeom>
          <a:noFill/>
          <a:ln w="38100" cap="rnd" algn="ctr">
            <a:solidFill>
              <a:srgbClr val="0028A8"/>
            </a:solidFill>
            <a:round/>
            <a:headEnd/>
            <a:tailEnd/>
          </a:ln>
          <a:extLst>
            <a:ext uri="{909E8E84-426E-40DD-AFC4-6F175D3DCCD1}">
              <a14:hiddenFill xmlns:a14="http://schemas.microsoft.com/office/drawing/2010/main">
                <a:solidFill>
                  <a:srgbClr val="FFFFFF"/>
                </a:solidFill>
              </a14:hiddenFill>
            </a:ext>
          </a:extLst>
        </p:spPr>
        <p:txBody>
          <a:bodyPr lIns="91429" tIns="45715" rIns="91429" bIns="45715" anchor="ct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defRPr/>
            </a:pPr>
            <a:endParaRPr lang="de-DE" altLang="de-DE" sz="1800" smtClean="0">
              <a:solidFill>
                <a:srgbClr val="FFFFFF"/>
              </a:solidFill>
              <a:latin typeface="Calibri" pitchFamily="34" charset="0"/>
            </a:endParaRPr>
          </a:p>
        </p:txBody>
      </p:sp>
      <p:grpSp>
        <p:nvGrpSpPr>
          <p:cNvPr id="1028" name="Gruppieren 14"/>
          <p:cNvGrpSpPr>
            <a:grpSpLocks/>
          </p:cNvGrpSpPr>
          <p:nvPr userDrawn="1"/>
        </p:nvGrpSpPr>
        <p:grpSpPr bwMode="auto">
          <a:xfrm>
            <a:off x="115888" y="5021263"/>
            <a:ext cx="6643687" cy="2506662"/>
            <a:chOff x="115888" y="128588"/>
            <a:chExt cx="6643687" cy="2505438"/>
          </a:xfrm>
        </p:grpSpPr>
        <p:sp>
          <p:nvSpPr>
            <p:cNvPr id="3" name="Abgerundetes Rechteck 18"/>
            <p:cNvSpPr>
              <a:spLocks noChangeArrowheads="1"/>
            </p:cNvSpPr>
            <p:nvPr userDrawn="1"/>
          </p:nvSpPr>
          <p:spPr bwMode="auto">
            <a:xfrm>
              <a:off x="115888" y="128588"/>
              <a:ext cx="2089150" cy="2505438"/>
            </a:xfrm>
            <a:prstGeom prst="roundRect">
              <a:avLst>
                <a:gd name="adj" fmla="val 8528"/>
              </a:avLst>
            </a:prstGeom>
            <a:noFill/>
            <a:ln w="38100" algn="ctr">
              <a:solidFill>
                <a:srgbClr val="0028A8"/>
              </a:solidFill>
              <a:round/>
              <a:headEnd/>
              <a:tailEnd/>
            </a:ln>
            <a:extLst>
              <a:ext uri="{909E8E84-426E-40DD-AFC4-6F175D3DCCD1}">
                <a14:hiddenFill xmlns:a14="http://schemas.microsoft.com/office/drawing/2010/main">
                  <a:solidFill>
                    <a:srgbClr val="FFFFFF"/>
                  </a:solidFill>
                </a14:hiddenFill>
              </a:ext>
            </a:extLst>
          </p:spPr>
          <p:txBody>
            <a:bodyPr lIns="91429" tIns="45715" rIns="91429" bIns="45715" anchor="ct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defRPr/>
              </a:pPr>
              <a:endParaRPr lang="de-DE" altLang="de-DE" sz="1800" smtClean="0">
                <a:solidFill>
                  <a:srgbClr val="FFFFFF"/>
                </a:solidFill>
                <a:latin typeface="Calibri" pitchFamily="34" charset="0"/>
              </a:endParaRPr>
            </a:p>
          </p:txBody>
        </p:sp>
        <p:sp>
          <p:nvSpPr>
            <p:cNvPr id="4" name="Abgerundetes Rechteck 12"/>
            <p:cNvSpPr>
              <a:spLocks noChangeArrowheads="1"/>
            </p:cNvSpPr>
            <p:nvPr userDrawn="1"/>
          </p:nvSpPr>
          <p:spPr bwMode="auto">
            <a:xfrm>
              <a:off x="2276475" y="128588"/>
              <a:ext cx="4483100" cy="2505438"/>
            </a:xfrm>
            <a:prstGeom prst="roundRect">
              <a:avLst>
                <a:gd name="adj" fmla="val 8444"/>
              </a:avLst>
            </a:prstGeom>
            <a:noFill/>
            <a:ln w="38100" algn="ctr">
              <a:solidFill>
                <a:srgbClr val="0028A8"/>
              </a:solidFill>
              <a:round/>
              <a:headEnd/>
              <a:tailEnd/>
            </a:ln>
            <a:extLst>
              <a:ext uri="{909E8E84-426E-40DD-AFC4-6F175D3DCCD1}">
                <a14:hiddenFill xmlns:a14="http://schemas.microsoft.com/office/drawing/2010/main">
                  <a:solidFill>
                    <a:srgbClr val="FFFFFF"/>
                  </a:solidFill>
                </a14:hiddenFill>
              </a:ext>
            </a:extLst>
          </p:spPr>
          <p:txBody>
            <a:bodyPr lIns="91429" tIns="45715" rIns="91429" bIns="45715" anchor="ct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defRPr/>
              </a:pPr>
              <a:endParaRPr lang="de-DE" altLang="de-DE" sz="1800" smtClean="0">
                <a:solidFill>
                  <a:srgbClr val="FFFFFF"/>
                </a:solidFill>
                <a:latin typeface="Calibri" pitchFamily="34" charset="0"/>
              </a:endParaRPr>
            </a:p>
          </p:txBody>
        </p:sp>
      </p:grpSp>
      <p:grpSp>
        <p:nvGrpSpPr>
          <p:cNvPr id="9" name="Gruppieren 8"/>
          <p:cNvGrpSpPr/>
          <p:nvPr userDrawn="1"/>
        </p:nvGrpSpPr>
        <p:grpSpPr>
          <a:xfrm>
            <a:off x="175426" y="439902"/>
            <a:ext cx="2026637" cy="1825296"/>
            <a:chOff x="175426" y="416496"/>
            <a:chExt cx="2026637" cy="1825296"/>
          </a:xfrm>
        </p:grpSpPr>
        <p:pic>
          <p:nvPicPr>
            <p:cNvPr id="21" name="Grafik 20"/>
            <p:cNvPicPr>
              <a:picLocks noChangeAspect="1"/>
            </p:cNvPicPr>
            <p:nvPr userDrawn="1"/>
          </p:nvPicPr>
          <p:blipFill rotWithShape="1">
            <a:blip r:embed="rId3">
              <a:extLst>
                <a:ext uri="{28A0092B-C50C-407E-A947-70E740481C1C}">
                  <a14:useLocalDpi xmlns:a14="http://schemas.microsoft.com/office/drawing/2010/main" val="0"/>
                </a:ext>
              </a:extLst>
            </a:blip>
            <a:srcRect l="69274"/>
            <a:stretch/>
          </p:blipFill>
          <p:spPr>
            <a:xfrm>
              <a:off x="255682" y="1296083"/>
              <a:ext cx="1866126" cy="945709"/>
            </a:xfrm>
            <a:prstGeom prst="rect">
              <a:avLst/>
            </a:prstGeom>
          </p:spPr>
        </p:pic>
        <p:grpSp>
          <p:nvGrpSpPr>
            <p:cNvPr id="8" name="Gruppieren 7"/>
            <p:cNvGrpSpPr/>
            <p:nvPr userDrawn="1"/>
          </p:nvGrpSpPr>
          <p:grpSpPr>
            <a:xfrm>
              <a:off x="175426" y="416496"/>
              <a:ext cx="2026637" cy="738115"/>
              <a:chOff x="210451" y="362413"/>
              <a:chExt cx="2026637" cy="738115"/>
            </a:xfrm>
          </p:grpSpPr>
          <p:pic>
            <p:nvPicPr>
              <p:cNvPr id="22" name="Grafik 21"/>
              <p:cNvPicPr>
                <a:picLocks noChangeAspect="1"/>
              </p:cNvPicPr>
              <p:nvPr userDrawn="1"/>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2122" t="11757" r="85947" b="11940"/>
              <a:stretch/>
            </p:blipFill>
            <p:spPr>
              <a:xfrm>
                <a:off x="210451" y="395832"/>
                <a:ext cx="612000" cy="609480"/>
              </a:xfrm>
              <a:prstGeom prst="rect">
                <a:avLst/>
              </a:prstGeom>
            </p:spPr>
          </p:pic>
          <p:pic>
            <p:nvPicPr>
              <p:cNvPr id="23" name="Grafik 22"/>
              <p:cNvPicPr>
                <a:picLocks noChangeAspect="1"/>
              </p:cNvPicPr>
              <p:nvPr userDrawn="1"/>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16202" t="30029" r="56796" b="21415"/>
              <a:stretch/>
            </p:blipFill>
            <p:spPr>
              <a:xfrm>
                <a:off x="822799" y="362413"/>
                <a:ext cx="1414289" cy="396000"/>
              </a:xfrm>
              <a:prstGeom prst="rect">
                <a:avLst/>
              </a:prstGeom>
            </p:spPr>
          </p:pic>
          <p:pic>
            <p:nvPicPr>
              <p:cNvPr id="24" name="Grafik 23"/>
              <p:cNvPicPr>
                <a:picLocks noChangeAspect="1"/>
              </p:cNvPicPr>
              <p:nvPr userDrawn="1"/>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43069" t="30029" r="32089" b="21415"/>
              <a:stretch/>
            </p:blipFill>
            <p:spPr>
              <a:xfrm>
                <a:off x="822625" y="704528"/>
                <a:ext cx="1301145" cy="396000"/>
              </a:xfrm>
              <a:prstGeom prst="rect">
                <a:avLst/>
              </a:prstGeom>
            </p:spPr>
          </p:pic>
        </p:grpSp>
      </p:grpSp>
      <p:grpSp>
        <p:nvGrpSpPr>
          <p:cNvPr id="37" name="Gruppieren 36"/>
          <p:cNvGrpSpPr/>
          <p:nvPr userDrawn="1"/>
        </p:nvGrpSpPr>
        <p:grpSpPr>
          <a:xfrm>
            <a:off x="175426" y="5361946"/>
            <a:ext cx="2026637" cy="1825296"/>
            <a:chOff x="175426" y="416496"/>
            <a:chExt cx="2026637" cy="1825296"/>
          </a:xfrm>
        </p:grpSpPr>
        <p:pic>
          <p:nvPicPr>
            <p:cNvPr id="38" name="Grafik 37"/>
            <p:cNvPicPr>
              <a:picLocks noChangeAspect="1"/>
            </p:cNvPicPr>
            <p:nvPr userDrawn="1"/>
          </p:nvPicPr>
          <p:blipFill rotWithShape="1">
            <a:blip r:embed="rId3">
              <a:extLst>
                <a:ext uri="{28A0092B-C50C-407E-A947-70E740481C1C}">
                  <a14:useLocalDpi xmlns:a14="http://schemas.microsoft.com/office/drawing/2010/main" val="0"/>
                </a:ext>
              </a:extLst>
            </a:blip>
            <a:srcRect l="69274"/>
            <a:stretch/>
          </p:blipFill>
          <p:spPr>
            <a:xfrm>
              <a:off x="255682" y="1296083"/>
              <a:ext cx="1866126" cy="945709"/>
            </a:xfrm>
            <a:prstGeom prst="rect">
              <a:avLst/>
            </a:prstGeom>
          </p:spPr>
        </p:pic>
        <p:grpSp>
          <p:nvGrpSpPr>
            <p:cNvPr id="39" name="Gruppieren 38"/>
            <p:cNvGrpSpPr/>
            <p:nvPr userDrawn="1"/>
          </p:nvGrpSpPr>
          <p:grpSpPr>
            <a:xfrm>
              <a:off x="175426" y="416496"/>
              <a:ext cx="2026637" cy="738115"/>
              <a:chOff x="210451" y="362413"/>
              <a:chExt cx="2026637" cy="738115"/>
            </a:xfrm>
          </p:grpSpPr>
          <p:pic>
            <p:nvPicPr>
              <p:cNvPr id="40" name="Grafik 39"/>
              <p:cNvPicPr>
                <a:picLocks noChangeAspect="1"/>
              </p:cNvPicPr>
              <p:nvPr userDrawn="1"/>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2122" t="11757" r="85947" b="11940"/>
              <a:stretch/>
            </p:blipFill>
            <p:spPr>
              <a:xfrm>
                <a:off x="210451" y="395832"/>
                <a:ext cx="612000" cy="609480"/>
              </a:xfrm>
              <a:prstGeom prst="rect">
                <a:avLst/>
              </a:prstGeom>
            </p:spPr>
          </p:pic>
          <p:pic>
            <p:nvPicPr>
              <p:cNvPr id="41" name="Grafik 40"/>
              <p:cNvPicPr>
                <a:picLocks noChangeAspect="1"/>
              </p:cNvPicPr>
              <p:nvPr userDrawn="1"/>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16202" t="30029" r="56796" b="21415"/>
              <a:stretch/>
            </p:blipFill>
            <p:spPr>
              <a:xfrm>
                <a:off x="822799" y="362413"/>
                <a:ext cx="1414289" cy="396000"/>
              </a:xfrm>
              <a:prstGeom prst="rect">
                <a:avLst/>
              </a:prstGeom>
            </p:spPr>
          </p:pic>
          <p:pic>
            <p:nvPicPr>
              <p:cNvPr id="42" name="Grafik 41"/>
              <p:cNvPicPr>
                <a:picLocks noChangeAspect="1"/>
              </p:cNvPicPr>
              <p:nvPr userDrawn="1"/>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43069" t="30029" r="32089" b="21415"/>
              <a:stretch/>
            </p:blipFill>
            <p:spPr>
              <a:xfrm>
                <a:off x="822625" y="704528"/>
                <a:ext cx="1301145" cy="396000"/>
              </a:xfrm>
              <a:prstGeom prst="rect">
                <a:avLst/>
              </a:prstGeom>
            </p:spPr>
          </p:pic>
        </p:grpSp>
      </p:grpSp>
    </p:spTree>
  </p:cSld>
  <p:clrMap bg1="lt1" tx1="dk1" bg2="lt2" tx2="dk2" accent1="accent1" accent2="accent2" accent3="accent3" accent4="accent4" accent5="accent5" accent6="accent6" hlink="hlink" folHlink="folHlink"/>
  <p:sldLayoutIdLst>
    <p:sldLayoutId id="2147483649"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feld 4"/>
          <p:cNvSpPr txBox="1">
            <a:spLocks noChangeArrowheads="1"/>
          </p:cNvSpPr>
          <p:nvPr/>
        </p:nvSpPr>
        <p:spPr bwMode="auto">
          <a:xfrm>
            <a:off x="2276475" y="128588"/>
            <a:ext cx="4465638" cy="237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de-DE" altLang="de-DE" sz="2000" b="1">
                <a:solidFill>
                  <a:srgbClr val="000000"/>
                </a:solidFill>
                <a:cs typeface="Times New Roman" panose="02020603050405020304" pitchFamily="18" charset="0"/>
              </a:rPr>
              <a:t> Raumschiff XY-918</a:t>
            </a:r>
          </a:p>
          <a:p>
            <a:pPr algn="just" eaLnBrk="1" hangingPunct="1"/>
            <a:r>
              <a:rPr lang="de-DE" altLang="de-DE">
                <a:solidFill>
                  <a:srgbClr val="000000"/>
                </a:solidFill>
                <a:cs typeface="Times New Roman" panose="02020603050405020304" pitchFamily="18" charset="0"/>
              </a:rPr>
              <a:t>Dies ist das Modell eines BlaBlubbs mit Bla und Dingen. Text Text Text Text Text Text Text Text Text Text Text Text Text Text Text Text Text Text Text Text Text Text Text Text Text Text Text Text Text Text Text Text Text Text Text Text Text Text Text Text Text Text Text Text Text</a:t>
            </a:r>
            <a:endParaRPr lang="de-DE" altLang="de-DE">
              <a:solidFill>
                <a:srgbClr val="000000"/>
              </a:solidFill>
              <a:cs typeface="Times New Roman" panose="02020603050405020304" pitchFamily="18" charset="0"/>
              <a:sym typeface="Wingdings" panose="05000000000000000000" pitchFamily="2" charset="2"/>
            </a:endParaRPr>
          </a:p>
          <a:p>
            <a:pPr algn="ctr" eaLnBrk="1" hangingPunct="1"/>
            <a:r>
              <a:rPr lang="de-DE" altLang="de-DE">
                <a:sym typeface="Wingdings" panose="05000000000000000000" pitchFamily="2" charset="2"/>
              </a:rPr>
              <a:t>Erbauer: </a:t>
            </a:r>
            <a:r>
              <a:rPr lang="de-DE" altLang="de-DE" b="1">
                <a:sym typeface="Wingdings" panose="05000000000000000000" pitchFamily="2" charset="2"/>
              </a:rPr>
              <a:t>Max Muster (Berlin)</a:t>
            </a:r>
          </a:p>
          <a:p>
            <a:pPr algn="ctr" eaLnBrk="1" hangingPunct="1"/>
            <a:r>
              <a:rPr lang="de-DE" altLang="de-DE">
                <a:sym typeface="Wingdings" panose="05000000000000000000" pitchFamily="2" charset="2"/>
              </a:rPr>
              <a:t>Bauzeit: 2 Monate	Steine: ca. 918</a:t>
            </a:r>
            <a:endParaRPr lang="de-DE" altLang="de-DE">
              <a:solidFill>
                <a:srgbClr val="000000"/>
              </a:solidFill>
              <a:cs typeface="Times New Roman" panose="02020603050405020304" pitchFamily="18" charset="0"/>
            </a:endParaRPr>
          </a:p>
        </p:txBody>
      </p:sp>
      <p:pic>
        <p:nvPicPr>
          <p:cNvPr id="4099" name="Grafik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262063" y="2865438"/>
            <a:ext cx="4333875" cy="17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Grafik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290638" y="7832725"/>
            <a:ext cx="4333875" cy="17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feld 4"/>
          <p:cNvSpPr txBox="1">
            <a:spLocks noChangeArrowheads="1"/>
          </p:cNvSpPr>
          <p:nvPr/>
        </p:nvSpPr>
        <p:spPr bwMode="auto">
          <a:xfrm>
            <a:off x="2276475" y="5097463"/>
            <a:ext cx="4465638" cy="237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de-DE" altLang="de-DE" sz="2000" b="1">
                <a:solidFill>
                  <a:srgbClr val="000000"/>
                </a:solidFill>
                <a:cs typeface="Times New Roman" panose="02020603050405020304" pitchFamily="18" charset="0"/>
              </a:rPr>
              <a:t> Raumschiff XY-919</a:t>
            </a:r>
          </a:p>
          <a:p>
            <a:pPr algn="just" eaLnBrk="1" hangingPunct="1"/>
            <a:r>
              <a:rPr lang="de-DE" altLang="de-DE">
                <a:solidFill>
                  <a:srgbClr val="000000"/>
                </a:solidFill>
                <a:cs typeface="Times New Roman" panose="02020603050405020304" pitchFamily="18" charset="0"/>
              </a:rPr>
              <a:t>Dies ist das Modell eines BlaBlubbs mit Bla und Dingens …</a:t>
            </a:r>
          </a:p>
          <a:p>
            <a:pPr algn="just" eaLnBrk="1" hangingPunct="1"/>
            <a:endParaRPr lang="de-DE" altLang="de-DE">
              <a:solidFill>
                <a:srgbClr val="000000"/>
              </a:solidFill>
              <a:cs typeface="Times New Roman" panose="02020603050405020304" pitchFamily="18" charset="0"/>
            </a:endParaRPr>
          </a:p>
          <a:p>
            <a:pPr algn="just" eaLnBrk="1" hangingPunct="1"/>
            <a:endParaRPr lang="de-DE" altLang="de-DE">
              <a:solidFill>
                <a:srgbClr val="000000"/>
              </a:solidFill>
              <a:cs typeface="Times New Roman" panose="02020603050405020304" pitchFamily="18" charset="0"/>
              <a:sym typeface="Wingdings" panose="05000000000000000000" pitchFamily="2" charset="2"/>
            </a:endParaRPr>
          </a:p>
          <a:p>
            <a:pPr algn="just" eaLnBrk="1" hangingPunct="1"/>
            <a:endParaRPr lang="de-DE" altLang="de-DE">
              <a:solidFill>
                <a:srgbClr val="000000"/>
              </a:solidFill>
              <a:cs typeface="Times New Roman" panose="02020603050405020304" pitchFamily="18" charset="0"/>
              <a:sym typeface="Wingdings" panose="05000000000000000000" pitchFamily="2" charset="2"/>
            </a:endParaRPr>
          </a:p>
          <a:p>
            <a:pPr algn="just" eaLnBrk="1" hangingPunct="1"/>
            <a:endParaRPr lang="de-DE" altLang="de-DE">
              <a:solidFill>
                <a:srgbClr val="000000"/>
              </a:solidFill>
              <a:cs typeface="Times New Roman" panose="02020603050405020304" pitchFamily="18" charset="0"/>
              <a:sym typeface="Wingdings" panose="05000000000000000000" pitchFamily="2" charset="2"/>
            </a:endParaRPr>
          </a:p>
          <a:p>
            <a:pPr algn="ctr" eaLnBrk="1" hangingPunct="1"/>
            <a:r>
              <a:rPr lang="de-DE" altLang="de-DE">
                <a:sym typeface="Wingdings" panose="05000000000000000000" pitchFamily="2" charset="2"/>
              </a:rPr>
              <a:t>Erbauer: </a:t>
            </a:r>
            <a:r>
              <a:rPr lang="de-DE" altLang="de-DE" b="1">
                <a:sym typeface="Wingdings" panose="05000000000000000000" pitchFamily="2" charset="2"/>
              </a:rPr>
              <a:t>Fabela Schulze (München)</a:t>
            </a:r>
          </a:p>
          <a:p>
            <a:pPr algn="ctr" eaLnBrk="1" hangingPunct="1"/>
            <a:r>
              <a:rPr lang="de-DE" altLang="de-DE">
                <a:sym typeface="Wingdings" panose="05000000000000000000" pitchFamily="2" charset="2"/>
              </a:rPr>
              <a:t>Bauzeit: 2 Monate	Steine: ca. 918</a:t>
            </a:r>
            <a:endParaRPr lang="de-DE" altLang="de-DE">
              <a:solidFill>
                <a:srgbClr val="000000"/>
              </a:solidFill>
              <a:cs typeface="Times New Roman" panose="02020603050405020304" pitchFamily="18" charset="0"/>
            </a:endParaRPr>
          </a:p>
        </p:txBody>
      </p:sp>
      <p:sp>
        <p:nvSpPr>
          <p:cNvPr id="4" name="RS_Classification_Standard"/>
          <p:cNvSpPr txBox="1"/>
          <p:nvPr/>
        </p:nvSpPr>
        <p:spPr>
          <a:xfrm>
            <a:off x="6704047" y="9243244"/>
            <a:ext cx="153953" cy="243656"/>
          </a:xfrm>
          <a:prstGeom prst="rect">
            <a:avLst/>
          </a:prstGeom>
          <a:solidFill>
            <a:srgbClr val="FFFFFF">
              <a:alpha val="0"/>
            </a:srgbClr>
          </a:solidFill>
        </p:spPr>
        <p:txBody>
          <a:bodyPr vert="horz" wrap="none" lIns="76200" tIns="36830" rIns="76200" bIns="36830" rtlCol="0" anchor="ctr">
            <a:spAutoFit/>
          </a:bodyPr>
          <a:lstStyle/>
          <a:p>
            <a:endParaRPr lang="de-DE" sz="1100" b="1" kern="900" spc="100">
              <a:solidFill>
                <a:srgbClr val="000000"/>
              </a:solidFill>
            </a:endParaRPr>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RS_CLASSIFICATION_RESETFORMATTING" val="True"/>
</p:tagLst>
</file>

<file path=ppt/tags/tag2.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96</Words>
  <Application>Microsoft Office PowerPoint</Application>
  <PresentationFormat>A4-Papier (210 x 297 mm)</PresentationFormat>
  <Paragraphs>13</Paragraphs>
  <Slides>1</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vt:i4>
      </vt:variant>
    </vt:vector>
  </HeadingPairs>
  <TitlesOfParts>
    <vt:vector size="6" baseType="lpstr">
      <vt:lpstr>Arial</vt:lpstr>
      <vt:lpstr>Calibri</vt:lpstr>
      <vt:lpstr>Times New Roman</vt:lpstr>
      <vt:lpstr>Wingdings</vt:lpstr>
      <vt:lpstr>Larissa-Design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Bricking Bavaria 2015</dc:title>
  <dc:creator>tom</dc:creator>
  <cp:lastModifiedBy>Sedlmeier Sebastian 1DC7</cp:lastModifiedBy>
  <cp:revision>101</cp:revision>
  <dcterms:created xsi:type="dcterms:W3CDTF">2010-03-28T10:44:50Z</dcterms:created>
  <dcterms:modified xsi:type="dcterms:W3CDTF">2019-05-31T05:48:30Z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RS_Classification">
    <vt:lpwstr>UNRESTRICTED</vt:lpwstr>
  </property>
  <property fmtid="{D5CDD505-2E9C-101B-9397-08002B2CF9AE}" pid="3" name="RS_ClassificationID">
    <vt:i4>0</vt:i4>
  </property>
</Properties>
</file>