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9" r:id="rId2"/>
  </p:sldIdLst>
  <p:sldSz cx="6858000" cy="9906000" type="A4"/>
  <p:notesSz cx="6797675" cy="9928225"/>
  <p:defaultTextStyle>
    <a:defPPr>
      <a:defRPr lang="de-DE"/>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000"/>
    <a:srgbClr val="414141"/>
    <a:srgbClr val="383838"/>
    <a:srgbClr val="303030"/>
    <a:srgbClr val="3A3A3A"/>
    <a:srgbClr val="242424"/>
    <a:srgbClr val="2E2E2E"/>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502" autoAdjust="0"/>
    <p:restoredTop sz="97679" autoAdjust="0"/>
  </p:normalViewPr>
  <p:slideViewPr>
    <p:cSldViewPr>
      <p:cViewPr>
        <p:scale>
          <a:sx n="100" d="100"/>
          <a:sy n="100" d="100"/>
        </p:scale>
        <p:origin x="2574" y="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3074"/>
          <p:cNvSpPr>
            <a:spLocks noGrp="1" noChangeArrowheads="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3" name="Rectangle 3075"/>
          <p:cNvSpPr>
            <a:spLocks noGrp="1" noChangeArrowheads="1"/>
          </p:cNvSpPr>
          <p:nvPr>
            <p:ph type="dt" sz="quarter" idx="1"/>
          </p:nvPr>
        </p:nvSpPr>
        <p:spPr bwMode="auto">
          <a:xfrm>
            <a:off x="3849688" y="0"/>
            <a:ext cx="2947987"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Arial" charset="0"/>
              </a:defRPr>
            </a:lvl1pPr>
          </a:lstStyle>
          <a:p>
            <a:pPr>
              <a:defRPr/>
            </a:pPr>
            <a:fld id="{C0314572-B5BB-40CD-B3C8-3DB7C21B501D}" type="datetimeFigureOut">
              <a:rPr lang="de-DE"/>
              <a:pPr>
                <a:defRPr/>
              </a:pPr>
              <a:t>22.10.2018</a:t>
            </a:fld>
            <a:endParaRPr lang="de-DE"/>
          </a:p>
        </p:txBody>
      </p:sp>
      <p:sp>
        <p:nvSpPr>
          <p:cNvPr id="20484" name="Rectangle 3076"/>
          <p:cNvSpPr>
            <a:spLocks noGrp="1" noChangeArrowheads="1"/>
          </p:cNvSpPr>
          <p:nvPr>
            <p:ph type="ftr" sz="quarter" idx="2"/>
          </p:nvPr>
        </p:nvSpPr>
        <p:spPr bwMode="auto">
          <a:xfrm>
            <a:off x="0" y="9434513"/>
            <a:ext cx="2947988"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5" name="Rectangle 3077"/>
          <p:cNvSpPr>
            <a:spLocks noGrp="1" noChangeArrowheads="1"/>
          </p:cNvSpPr>
          <p:nvPr>
            <p:ph type="sldNum" sz="quarter" idx="3"/>
          </p:nvPr>
        </p:nvSpPr>
        <p:spPr bwMode="auto">
          <a:xfrm>
            <a:off x="3849688" y="9434513"/>
            <a:ext cx="2947987"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vl1pPr>
          </a:lstStyle>
          <a:p>
            <a:pPr>
              <a:defRPr/>
            </a:pPr>
            <a:fld id="{4760FE08-E8F6-46A4-A688-2222BD9DD441}" type="slidenum">
              <a:rPr lang="de-DE" altLang="de-DE"/>
              <a:pPr>
                <a:defRPr/>
              </a:pPr>
              <a:t>‹Nr.›</a:t>
            </a:fld>
            <a:endParaRPr lang="de-DE" altLang="de-DE"/>
          </a:p>
        </p:txBody>
      </p:sp>
    </p:spTree>
    <p:extLst>
      <p:ext uri="{BB962C8B-B14F-4D97-AF65-F5344CB8AC3E}">
        <p14:creationId xmlns:p14="http://schemas.microsoft.com/office/powerpoint/2010/main" val="289044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3" name="Datumsplatzhalter 2"/>
          <p:cNvSpPr>
            <a:spLocks noGrp="1"/>
          </p:cNvSpPr>
          <p:nvPr>
            <p:ph type="dt" idx="1"/>
          </p:nvPr>
        </p:nvSpPr>
        <p:spPr bwMode="auto">
          <a:xfrm>
            <a:off x="3849688" y="0"/>
            <a:ext cx="2946400"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Calibri" pitchFamily="34" charset="0"/>
              </a:defRPr>
            </a:lvl1pPr>
          </a:lstStyle>
          <a:p>
            <a:pPr>
              <a:defRPr/>
            </a:pPr>
            <a:fld id="{D7093F22-2DDC-4ADC-965B-EED4F048CD9E}" type="datetimeFigureOut">
              <a:rPr lang="de-DE"/>
              <a:pPr>
                <a:defRPr/>
              </a:pPr>
              <a:t>22.10.2018</a:t>
            </a:fld>
            <a:endParaRPr lang="de-DE"/>
          </a:p>
        </p:txBody>
      </p:sp>
      <p:sp>
        <p:nvSpPr>
          <p:cNvPr id="4" name="Folienbildplatzhalter 3"/>
          <p:cNvSpPr>
            <a:spLocks noGrp="1" noRot="1" noChangeAspect="1"/>
          </p:cNvSpPr>
          <p:nvPr>
            <p:ph type="sldImg" idx="2"/>
          </p:nvPr>
        </p:nvSpPr>
        <p:spPr>
          <a:xfrm>
            <a:off x="2112963" y="746125"/>
            <a:ext cx="2574925"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bwMode="auto">
          <a:xfrm>
            <a:off x="0" y="9431338"/>
            <a:ext cx="2947988"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7" name="Foliennummernplatzhalter 6"/>
          <p:cNvSpPr>
            <a:spLocks noGrp="1"/>
          </p:cNvSpPr>
          <p:nvPr>
            <p:ph type="sldNum" sz="quarter" idx="5"/>
          </p:nvPr>
        </p:nvSpPr>
        <p:spPr bwMode="auto">
          <a:xfrm>
            <a:off x="3849688" y="9431338"/>
            <a:ext cx="2946400"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atin typeface="Calibri" panose="020F0502020204030204" pitchFamily="34" charset="0"/>
              </a:defRPr>
            </a:lvl1pPr>
          </a:lstStyle>
          <a:p>
            <a:pPr>
              <a:defRPr/>
            </a:pPr>
            <a:fld id="{890F4D03-06A4-4069-A37C-8CDCE7BD472B}" type="slidenum">
              <a:rPr lang="de-DE" altLang="de-DE"/>
              <a:pPr>
                <a:defRPr/>
              </a:pPr>
              <a:t>‹Nr.›</a:t>
            </a:fld>
            <a:endParaRPr lang="de-DE" altLang="de-DE"/>
          </a:p>
        </p:txBody>
      </p:sp>
    </p:spTree>
    <p:extLst>
      <p:ext uri="{BB962C8B-B14F-4D97-AF65-F5344CB8AC3E}">
        <p14:creationId xmlns:p14="http://schemas.microsoft.com/office/powerpoint/2010/main" val="1511144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p>
        </p:txBody>
      </p:sp>
      <p:sp>
        <p:nvSpPr>
          <p:cNvPr id="51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spcBef>
                <a:spcPct val="30000"/>
              </a:spcBef>
              <a:defRPr sz="1200">
                <a:solidFill>
                  <a:schemeClr val="tx1"/>
                </a:solidFill>
                <a:latin typeface="Calibri" panose="020F0502020204030204" pitchFamily="34" charset="0"/>
              </a:defRPr>
            </a:lvl1pPr>
            <a:lvl2pPr marL="742950" indent="-285750" defTabSz="955675">
              <a:spcBef>
                <a:spcPct val="30000"/>
              </a:spcBef>
              <a:defRPr sz="1200">
                <a:solidFill>
                  <a:schemeClr val="tx1"/>
                </a:solidFill>
                <a:latin typeface="Calibri" panose="020F0502020204030204" pitchFamily="34" charset="0"/>
              </a:defRPr>
            </a:lvl2pPr>
            <a:lvl3pPr marL="1143000" indent="-228600" defTabSz="955675">
              <a:spcBef>
                <a:spcPct val="30000"/>
              </a:spcBef>
              <a:defRPr sz="1200">
                <a:solidFill>
                  <a:schemeClr val="tx1"/>
                </a:solidFill>
                <a:latin typeface="Calibri" panose="020F0502020204030204" pitchFamily="34" charset="0"/>
              </a:defRPr>
            </a:lvl3pPr>
            <a:lvl4pPr marL="1600200" indent="-228600" defTabSz="955675">
              <a:spcBef>
                <a:spcPct val="30000"/>
              </a:spcBef>
              <a:defRPr sz="1200">
                <a:solidFill>
                  <a:schemeClr val="tx1"/>
                </a:solidFill>
                <a:latin typeface="Calibri" panose="020F0502020204030204" pitchFamily="34" charset="0"/>
              </a:defRPr>
            </a:lvl4pPr>
            <a:lvl5pPr marL="2057400" indent="-228600" defTabSz="955675">
              <a:spcBef>
                <a:spcPct val="30000"/>
              </a:spcBef>
              <a:defRPr sz="1200">
                <a:solidFill>
                  <a:schemeClr val="tx1"/>
                </a:solidFill>
                <a:latin typeface="Calibri" panose="020F0502020204030204" pitchFamily="34" charset="0"/>
              </a:defRPr>
            </a:lvl5pPr>
            <a:lvl6pPr marL="2514600" indent="-228600" defTabSz="95567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5567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5567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556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B3FC03-29E7-4026-AC2B-A92D99643FBC}" type="slidenum">
              <a:rPr lang="de-DE" altLang="de-DE" sz="1300"/>
              <a:pPr>
                <a:spcBef>
                  <a:spcPct val="0"/>
                </a:spcBef>
              </a:pPr>
              <a:t>1</a:t>
            </a:fld>
            <a:endParaRPr lang="de-DE" altLang="de-DE" sz="1300"/>
          </a:p>
        </p:txBody>
      </p:sp>
    </p:spTree>
    <p:extLst>
      <p:ext uri="{BB962C8B-B14F-4D97-AF65-F5344CB8AC3E}">
        <p14:creationId xmlns:p14="http://schemas.microsoft.com/office/powerpoint/2010/main" val="421949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111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Abgerundetes Rechteck 10"/>
          <p:cNvSpPr>
            <a:spLocks noChangeArrowheads="1"/>
          </p:cNvSpPr>
          <p:nvPr userDrawn="1"/>
        </p:nvSpPr>
        <p:spPr bwMode="auto">
          <a:xfrm>
            <a:off x="115888" y="100013"/>
            <a:ext cx="2089150" cy="2505075"/>
          </a:xfrm>
          <a:prstGeom prst="roundRect">
            <a:avLst>
              <a:gd name="adj" fmla="val 8528"/>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sp>
        <p:nvSpPr>
          <p:cNvPr id="1039" name="Abgerundetes Rechteck 12"/>
          <p:cNvSpPr>
            <a:spLocks noChangeArrowheads="1"/>
          </p:cNvSpPr>
          <p:nvPr userDrawn="1"/>
        </p:nvSpPr>
        <p:spPr bwMode="auto">
          <a:xfrm>
            <a:off x="2276475" y="100013"/>
            <a:ext cx="4483100" cy="2505075"/>
          </a:xfrm>
          <a:prstGeom prst="roundRect">
            <a:avLst>
              <a:gd name="adj" fmla="val 8847"/>
            </a:avLst>
          </a:prstGeom>
          <a:noFill/>
          <a:ln w="38100" cap="rnd"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grpSp>
        <p:nvGrpSpPr>
          <p:cNvPr id="1028" name="Gruppieren 14"/>
          <p:cNvGrpSpPr>
            <a:grpSpLocks/>
          </p:cNvGrpSpPr>
          <p:nvPr userDrawn="1"/>
        </p:nvGrpSpPr>
        <p:grpSpPr bwMode="auto">
          <a:xfrm>
            <a:off x="115888" y="5021263"/>
            <a:ext cx="6643687" cy="2506662"/>
            <a:chOff x="115888" y="128588"/>
            <a:chExt cx="6643687" cy="2505438"/>
          </a:xfrm>
        </p:grpSpPr>
        <p:sp>
          <p:nvSpPr>
            <p:cNvPr id="3" name="Abgerundetes Rechteck 18"/>
            <p:cNvSpPr>
              <a:spLocks noChangeArrowheads="1"/>
            </p:cNvSpPr>
            <p:nvPr userDrawn="1"/>
          </p:nvSpPr>
          <p:spPr bwMode="auto">
            <a:xfrm>
              <a:off x="115888" y="128588"/>
              <a:ext cx="2089150" cy="2505438"/>
            </a:xfrm>
            <a:prstGeom prst="roundRect">
              <a:avLst>
                <a:gd name="adj" fmla="val 8528"/>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sp>
          <p:nvSpPr>
            <p:cNvPr id="4" name="Abgerundetes Rechteck 12"/>
            <p:cNvSpPr>
              <a:spLocks noChangeArrowheads="1"/>
            </p:cNvSpPr>
            <p:nvPr userDrawn="1"/>
          </p:nvSpPr>
          <p:spPr bwMode="auto">
            <a:xfrm>
              <a:off x="2276475" y="128588"/>
              <a:ext cx="4483100" cy="2505438"/>
            </a:xfrm>
            <a:prstGeom prst="roundRect">
              <a:avLst>
                <a:gd name="adj" fmla="val 8444"/>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grpSp>
      <p:grpSp>
        <p:nvGrpSpPr>
          <p:cNvPr id="6" name="Gruppieren 5"/>
          <p:cNvGrpSpPr/>
          <p:nvPr userDrawn="1"/>
        </p:nvGrpSpPr>
        <p:grpSpPr>
          <a:xfrm>
            <a:off x="210688" y="1352600"/>
            <a:ext cx="1951487" cy="1092105"/>
            <a:chOff x="210688" y="311150"/>
            <a:chExt cx="1951487" cy="1092105"/>
          </a:xfrm>
        </p:grpSpPr>
        <p:pic>
          <p:nvPicPr>
            <p:cNvPr id="5" name="Grafik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2011" y="866962"/>
              <a:ext cx="1768029" cy="53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Grafik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10688" y="311150"/>
              <a:ext cx="1951487" cy="54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 name="Gruppieren 10"/>
          <p:cNvGrpSpPr/>
          <p:nvPr userDrawn="1"/>
        </p:nvGrpSpPr>
        <p:grpSpPr>
          <a:xfrm>
            <a:off x="158750" y="273228"/>
            <a:ext cx="1974106" cy="1007364"/>
            <a:chOff x="158750" y="1425356"/>
            <a:chExt cx="1974106" cy="1007364"/>
          </a:xfrm>
        </p:grpSpPr>
        <p:pic>
          <p:nvPicPr>
            <p:cNvPr id="1036" name="Grafik 7"/>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8750" y="1463723"/>
              <a:ext cx="909688" cy="896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9"/>
            <p:cNvPicPr>
              <a:picLocks noChangeAspect="1"/>
            </p:cNvPicPr>
            <p:nvPr userDrawn="1"/>
          </p:nvPicPr>
          <p:blipFill>
            <a:blip r:embed="rId6"/>
            <a:stretch>
              <a:fillRect/>
            </a:stretch>
          </p:blipFill>
          <p:spPr>
            <a:xfrm>
              <a:off x="1125492" y="1425356"/>
              <a:ext cx="1007364" cy="1007364"/>
            </a:xfrm>
            <a:prstGeom prst="rect">
              <a:avLst/>
            </a:prstGeom>
          </p:spPr>
        </p:pic>
      </p:grpSp>
      <p:grpSp>
        <p:nvGrpSpPr>
          <p:cNvPr id="28" name="Gruppieren 27"/>
          <p:cNvGrpSpPr/>
          <p:nvPr userDrawn="1"/>
        </p:nvGrpSpPr>
        <p:grpSpPr>
          <a:xfrm>
            <a:off x="181369" y="6309167"/>
            <a:ext cx="1951487" cy="1092105"/>
            <a:chOff x="210688" y="311150"/>
            <a:chExt cx="1951487" cy="1092105"/>
          </a:xfrm>
        </p:grpSpPr>
        <p:pic>
          <p:nvPicPr>
            <p:cNvPr id="29" name="Grafik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2011" y="866962"/>
              <a:ext cx="1768029" cy="53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Grafik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10688" y="311150"/>
              <a:ext cx="1951487" cy="54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 name="Gruppieren 30"/>
          <p:cNvGrpSpPr/>
          <p:nvPr userDrawn="1"/>
        </p:nvGrpSpPr>
        <p:grpSpPr>
          <a:xfrm>
            <a:off x="158750" y="5229795"/>
            <a:ext cx="1974106" cy="1007364"/>
            <a:chOff x="158750" y="1425356"/>
            <a:chExt cx="1974106" cy="1007364"/>
          </a:xfrm>
        </p:grpSpPr>
        <p:pic>
          <p:nvPicPr>
            <p:cNvPr id="32" name="Grafik 7"/>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8750" y="1463723"/>
              <a:ext cx="909688" cy="896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Grafik 32"/>
            <p:cNvPicPr>
              <a:picLocks noChangeAspect="1"/>
            </p:cNvPicPr>
            <p:nvPr userDrawn="1"/>
          </p:nvPicPr>
          <p:blipFill>
            <a:blip r:embed="rId6"/>
            <a:stretch>
              <a:fillRect/>
            </a:stretch>
          </p:blipFill>
          <p:spPr>
            <a:xfrm>
              <a:off x="1125492" y="1425356"/>
              <a:ext cx="1007364" cy="1007364"/>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4"/>
          <p:cNvSpPr txBox="1">
            <a:spLocks noChangeArrowheads="1"/>
          </p:cNvSpPr>
          <p:nvPr/>
        </p:nvSpPr>
        <p:spPr bwMode="auto">
          <a:xfrm>
            <a:off x="2276475" y="128588"/>
            <a:ext cx="4465638"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de-DE" sz="2000" b="1">
                <a:solidFill>
                  <a:srgbClr val="000000"/>
                </a:solidFill>
                <a:cs typeface="Times New Roman" panose="02020603050405020304" pitchFamily="18" charset="0"/>
              </a:rPr>
              <a:t> Raumschiff XY-918</a:t>
            </a:r>
          </a:p>
          <a:p>
            <a:pPr algn="just" eaLnBrk="1" hangingPunct="1"/>
            <a:r>
              <a:rPr lang="de-DE" altLang="de-DE">
                <a:solidFill>
                  <a:srgbClr val="000000"/>
                </a:solidFill>
                <a:cs typeface="Times New Roman" panose="02020603050405020304" pitchFamily="18" charset="0"/>
              </a:rPr>
              <a:t>Dies ist das Modell eines BlaBlubbs mit Bla und Dingen. Text Text Text Text Text Text Text Text Text Text Text Text Text Text Text Text Text Text Text Text Text Text Text Text Text Text Text Text Text Text Text Text Text Text Text Text Text Text Text Text Text Text Text Text Text</a:t>
            </a:r>
            <a:endParaRPr lang="de-DE" altLang="de-DE">
              <a:solidFill>
                <a:srgbClr val="000000"/>
              </a:solidFill>
              <a:cs typeface="Times New Roman" panose="02020603050405020304" pitchFamily="18" charset="0"/>
              <a:sym typeface="Wingdings" panose="05000000000000000000" pitchFamily="2" charset="2"/>
            </a:endParaRPr>
          </a:p>
          <a:p>
            <a:pPr algn="ctr" eaLnBrk="1" hangingPunct="1"/>
            <a:r>
              <a:rPr lang="de-DE" altLang="de-DE">
                <a:sym typeface="Wingdings" panose="05000000000000000000" pitchFamily="2" charset="2"/>
              </a:rPr>
              <a:t>Erbauer: </a:t>
            </a:r>
            <a:r>
              <a:rPr lang="de-DE" altLang="de-DE" b="1">
                <a:sym typeface="Wingdings" panose="05000000000000000000" pitchFamily="2" charset="2"/>
              </a:rPr>
              <a:t>Max Muster (Berlin)</a:t>
            </a:r>
          </a:p>
          <a:p>
            <a:pPr algn="ctr" eaLnBrk="1" hangingPunct="1"/>
            <a:r>
              <a:rPr lang="de-DE" altLang="de-DE">
                <a:sym typeface="Wingdings" panose="05000000000000000000" pitchFamily="2" charset="2"/>
              </a:rPr>
              <a:t>Bauzeit: 2 Monate	Steine: ca. 918</a:t>
            </a:r>
            <a:endParaRPr lang="de-DE" altLang="de-DE">
              <a:solidFill>
                <a:srgbClr val="000000"/>
              </a:solidFill>
              <a:cs typeface="Times New Roman" panose="02020603050405020304" pitchFamily="18" charset="0"/>
            </a:endParaRPr>
          </a:p>
        </p:txBody>
      </p:sp>
      <p:pic>
        <p:nvPicPr>
          <p:cNvPr id="4099"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62063" y="2865438"/>
            <a:ext cx="43338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Grafik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0638" y="7832725"/>
            <a:ext cx="43338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feld 4"/>
          <p:cNvSpPr txBox="1">
            <a:spLocks noChangeArrowheads="1"/>
          </p:cNvSpPr>
          <p:nvPr/>
        </p:nvSpPr>
        <p:spPr bwMode="auto">
          <a:xfrm>
            <a:off x="2276475" y="5097463"/>
            <a:ext cx="4465638"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de-DE" sz="2000" b="1">
                <a:solidFill>
                  <a:srgbClr val="000000"/>
                </a:solidFill>
                <a:cs typeface="Times New Roman" panose="02020603050405020304" pitchFamily="18" charset="0"/>
              </a:rPr>
              <a:t> Raumschiff XY-919</a:t>
            </a:r>
          </a:p>
          <a:p>
            <a:pPr algn="just" eaLnBrk="1" hangingPunct="1"/>
            <a:r>
              <a:rPr lang="de-DE" altLang="de-DE">
                <a:solidFill>
                  <a:srgbClr val="000000"/>
                </a:solidFill>
                <a:cs typeface="Times New Roman" panose="02020603050405020304" pitchFamily="18" charset="0"/>
              </a:rPr>
              <a:t>Dies ist das Modell eines BlaBlubbs mit Bla und Dingens …</a:t>
            </a:r>
          </a:p>
          <a:p>
            <a:pPr algn="just" eaLnBrk="1" hangingPunct="1"/>
            <a:endParaRPr lang="de-DE" altLang="de-DE">
              <a:solidFill>
                <a:srgbClr val="000000"/>
              </a:solidFill>
              <a:cs typeface="Times New Roman" panose="02020603050405020304" pitchFamily="18" charset="0"/>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ctr" eaLnBrk="1" hangingPunct="1"/>
            <a:r>
              <a:rPr lang="de-DE" altLang="de-DE">
                <a:sym typeface="Wingdings" panose="05000000000000000000" pitchFamily="2" charset="2"/>
              </a:rPr>
              <a:t>Erbauer: </a:t>
            </a:r>
            <a:r>
              <a:rPr lang="de-DE" altLang="de-DE" b="1">
                <a:sym typeface="Wingdings" panose="05000000000000000000" pitchFamily="2" charset="2"/>
              </a:rPr>
              <a:t>Fabela Schulze (München)</a:t>
            </a:r>
          </a:p>
          <a:p>
            <a:pPr algn="ctr" eaLnBrk="1" hangingPunct="1"/>
            <a:r>
              <a:rPr lang="de-DE" altLang="de-DE">
                <a:sym typeface="Wingdings" panose="05000000000000000000" pitchFamily="2" charset="2"/>
              </a:rPr>
              <a:t>Bauzeit: 2 Monate	Steine: ca. 918</a:t>
            </a:r>
            <a:endParaRPr lang="de-DE" altLang="de-DE">
              <a:solidFill>
                <a:srgbClr val="000000"/>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Words>
  <Application>Microsoft Office PowerPoint</Application>
  <PresentationFormat>A4-Papier (210x297 mm)</PresentationFormat>
  <Paragraphs>13</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Times New Roman</vt:lpstr>
      <vt:lpstr>Wingdings</vt:lpstr>
      <vt:lpstr>Larissa-Design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Bricking Bavaria 2015</dc:title>
  <dc:creator>tom</dc:creator>
  <cp:lastModifiedBy>tom</cp:lastModifiedBy>
  <cp:revision>99</cp:revision>
  <dcterms:created xsi:type="dcterms:W3CDTF">2010-03-28T10:44:50Z</dcterms:created>
  <dcterms:modified xsi:type="dcterms:W3CDTF">2018-10-22T19:27:48Z</dcterms:modified>
</cp:coreProperties>
</file>