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9" r:id="rId2"/>
  </p:sldIdLst>
  <p:sldSz cx="9906000" cy="6858000" type="A4"/>
  <p:notesSz cx="6797675" cy="9928225"/>
  <p:defaultTextStyle>
    <a:defPPr>
      <a:defRPr lang="de-DE"/>
    </a:defPPr>
    <a:lvl1pPr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0000"/>
    <a:srgbClr val="414141"/>
    <a:srgbClr val="383838"/>
    <a:srgbClr val="303030"/>
    <a:srgbClr val="3A3A3A"/>
    <a:srgbClr val="242424"/>
    <a:srgbClr val="2E2E2E"/>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849" autoAdjust="0"/>
    <p:restoredTop sz="97691" autoAdjust="0"/>
  </p:normalViewPr>
  <p:slideViewPr>
    <p:cSldViewPr>
      <p:cViewPr varScale="1">
        <p:scale>
          <a:sx n="112" d="100"/>
          <a:sy n="112" d="100"/>
        </p:scale>
        <p:origin x="2028"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3074"/>
          <p:cNvSpPr>
            <a:spLocks noGrp="1" noChangeArrowheads="1"/>
          </p:cNvSpPr>
          <p:nvPr>
            <p:ph type="hdr" sz="quarter"/>
          </p:nvPr>
        </p:nvSpPr>
        <p:spPr bwMode="auto">
          <a:xfrm>
            <a:off x="0" y="0"/>
            <a:ext cx="2947988"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defTabSz="955675" eaLnBrk="1" hangingPunct="1">
              <a:defRPr sz="1300">
                <a:latin typeface="Arial" charset="0"/>
              </a:defRPr>
            </a:lvl1pPr>
          </a:lstStyle>
          <a:p>
            <a:pPr>
              <a:defRPr/>
            </a:pPr>
            <a:endParaRPr lang="de-DE"/>
          </a:p>
        </p:txBody>
      </p:sp>
      <p:sp>
        <p:nvSpPr>
          <p:cNvPr id="20483" name="Rectangle 3075"/>
          <p:cNvSpPr>
            <a:spLocks noGrp="1" noChangeArrowheads="1"/>
          </p:cNvSpPr>
          <p:nvPr>
            <p:ph type="dt" sz="quarter" idx="1"/>
          </p:nvPr>
        </p:nvSpPr>
        <p:spPr bwMode="auto">
          <a:xfrm>
            <a:off x="3849688" y="0"/>
            <a:ext cx="2947987"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algn="r" defTabSz="955675" eaLnBrk="1" hangingPunct="1">
              <a:defRPr sz="1300">
                <a:latin typeface="Arial" charset="0"/>
              </a:defRPr>
            </a:lvl1pPr>
          </a:lstStyle>
          <a:p>
            <a:pPr>
              <a:defRPr/>
            </a:pPr>
            <a:fld id="{1FA4ACFB-25B8-42FA-98B1-ABC529B2B9C3}" type="datetimeFigureOut">
              <a:rPr lang="de-DE"/>
              <a:pPr>
                <a:defRPr/>
              </a:pPr>
              <a:t>22.10.2018</a:t>
            </a:fld>
            <a:endParaRPr lang="de-DE"/>
          </a:p>
        </p:txBody>
      </p:sp>
      <p:sp>
        <p:nvSpPr>
          <p:cNvPr id="20484" name="Rectangle 3076"/>
          <p:cNvSpPr>
            <a:spLocks noGrp="1" noChangeArrowheads="1"/>
          </p:cNvSpPr>
          <p:nvPr>
            <p:ph type="ftr" sz="quarter" idx="2"/>
          </p:nvPr>
        </p:nvSpPr>
        <p:spPr bwMode="auto">
          <a:xfrm>
            <a:off x="0" y="9434513"/>
            <a:ext cx="2947988" cy="493712"/>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defTabSz="955675" eaLnBrk="1" hangingPunct="1">
              <a:defRPr sz="1300">
                <a:latin typeface="Arial" charset="0"/>
              </a:defRPr>
            </a:lvl1pPr>
          </a:lstStyle>
          <a:p>
            <a:pPr>
              <a:defRPr/>
            </a:pPr>
            <a:endParaRPr lang="de-DE"/>
          </a:p>
        </p:txBody>
      </p:sp>
      <p:sp>
        <p:nvSpPr>
          <p:cNvPr id="20485" name="Rectangle 3077"/>
          <p:cNvSpPr>
            <a:spLocks noGrp="1" noChangeArrowheads="1"/>
          </p:cNvSpPr>
          <p:nvPr>
            <p:ph type="sldNum" sz="quarter" idx="3"/>
          </p:nvPr>
        </p:nvSpPr>
        <p:spPr bwMode="auto">
          <a:xfrm>
            <a:off x="3849688" y="9434513"/>
            <a:ext cx="2947987" cy="493712"/>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algn="r" defTabSz="955675" eaLnBrk="1" hangingPunct="1">
              <a:defRPr sz="1300" smtClean="0"/>
            </a:lvl1pPr>
          </a:lstStyle>
          <a:p>
            <a:pPr>
              <a:defRPr/>
            </a:pPr>
            <a:fld id="{271C5784-8587-49E6-BC50-F3DC60A041E1}" type="slidenum">
              <a:rPr lang="de-DE" altLang="de-DE"/>
              <a:pPr>
                <a:defRPr/>
              </a:pPr>
              <a:t>‹Nr.›</a:t>
            </a:fld>
            <a:endParaRPr lang="de-DE" altLang="de-DE"/>
          </a:p>
        </p:txBody>
      </p:sp>
    </p:spTree>
    <p:extLst>
      <p:ext uri="{BB962C8B-B14F-4D97-AF65-F5344CB8AC3E}">
        <p14:creationId xmlns:p14="http://schemas.microsoft.com/office/powerpoint/2010/main" val="2663372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0" y="0"/>
            <a:ext cx="2947988"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defTabSz="955675" eaLnBrk="1" hangingPunct="1">
              <a:defRPr sz="1300">
                <a:latin typeface="Calibri" pitchFamily="34" charset="0"/>
              </a:defRPr>
            </a:lvl1pPr>
          </a:lstStyle>
          <a:p>
            <a:pPr>
              <a:defRPr/>
            </a:pPr>
            <a:endParaRPr lang="de-DE"/>
          </a:p>
        </p:txBody>
      </p:sp>
      <p:sp>
        <p:nvSpPr>
          <p:cNvPr id="3" name="Datumsplatzhalter 2"/>
          <p:cNvSpPr>
            <a:spLocks noGrp="1"/>
          </p:cNvSpPr>
          <p:nvPr>
            <p:ph type="dt" idx="1"/>
          </p:nvPr>
        </p:nvSpPr>
        <p:spPr bwMode="auto">
          <a:xfrm>
            <a:off x="3849688" y="0"/>
            <a:ext cx="2946400"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algn="r" defTabSz="955675" eaLnBrk="1" hangingPunct="1">
              <a:defRPr sz="1300">
                <a:latin typeface="Calibri" pitchFamily="34" charset="0"/>
              </a:defRPr>
            </a:lvl1pPr>
          </a:lstStyle>
          <a:p>
            <a:pPr>
              <a:defRPr/>
            </a:pPr>
            <a:fld id="{BD49B96D-4BD8-4110-BE66-5D1F3573C240}" type="datetimeFigureOut">
              <a:rPr lang="de-DE"/>
              <a:pPr>
                <a:defRPr/>
              </a:pPr>
              <a:t>22.10.2018</a:t>
            </a:fld>
            <a:endParaRPr lang="de-DE"/>
          </a:p>
        </p:txBody>
      </p:sp>
      <p:sp>
        <p:nvSpPr>
          <p:cNvPr id="4" name="Folienbildplatzhalter 3"/>
          <p:cNvSpPr>
            <a:spLocks noGrp="1" noRot="1" noChangeAspect="1"/>
          </p:cNvSpPr>
          <p:nvPr>
            <p:ph type="sldImg" idx="2"/>
          </p:nvPr>
        </p:nvSpPr>
        <p:spPr>
          <a:xfrm>
            <a:off x="712788" y="746125"/>
            <a:ext cx="5375275" cy="3721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bwMode="auto">
          <a:xfrm>
            <a:off x="0" y="9431338"/>
            <a:ext cx="2947988" cy="495300"/>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defTabSz="955675" eaLnBrk="1" hangingPunct="1">
              <a:defRPr sz="1300">
                <a:latin typeface="Calibri" pitchFamily="34" charset="0"/>
              </a:defRPr>
            </a:lvl1pPr>
          </a:lstStyle>
          <a:p>
            <a:pPr>
              <a:defRPr/>
            </a:pPr>
            <a:endParaRPr lang="de-DE"/>
          </a:p>
        </p:txBody>
      </p:sp>
      <p:sp>
        <p:nvSpPr>
          <p:cNvPr id="7" name="Foliennummernplatzhalter 6"/>
          <p:cNvSpPr>
            <a:spLocks noGrp="1"/>
          </p:cNvSpPr>
          <p:nvPr>
            <p:ph type="sldNum" sz="quarter" idx="5"/>
          </p:nvPr>
        </p:nvSpPr>
        <p:spPr bwMode="auto">
          <a:xfrm>
            <a:off x="3849688" y="9431338"/>
            <a:ext cx="2946400" cy="495300"/>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algn="r" defTabSz="955675" eaLnBrk="1" hangingPunct="1">
              <a:defRPr sz="1300" smtClean="0">
                <a:latin typeface="Calibri" panose="020F0502020204030204" pitchFamily="34" charset="0"/>
              </a:defRPr>
            </a:lvl1pPr>
          </a:lstStyle>
          <a:p>
            <a:pPr>
              <a:defRPr/>
            </a:pPr>
            <a:fld id="{F01C7E27-B7BE-4082-B439-FB630E456A1B}" type="slidenum">
              <a:rPr lang="de-DE" altLang="de-DE"/>
              <a:pPr>
                <a:defRPr/>
              </a:pPr>
              <a:t>‹Nr.›</a:t>
            </a:fld>
            <a:endParaRPr lang="de-DE" altLang="de-DE"/>
          </a:p>
        </p:txBody>
      </p:sp>
    </p:spTree>
    <p:extLst>
      <p:ext uri="{BB962C8B-B14F-4D97-AF65-F5344CB8AC3E}">
        <p14:creationId xmlns:p14="http://schemas.microsoft.com/office/powerpoint/2010/main" val="14571244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p>
        </p:txBody>
      </p:sp>
      <p:sp>
        <p:nvSpPr>
          <p:cNvPr id="61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spcBef>
                <a:spcPct val="30000"/>
              </a:spcBef>
              <a:defRPr sz="1200">
                <a:solidFill>
                  <a:schemeClr val="tx1"/>
                </a:solidFill>
                <a:latin typeface="Calibri" panose="020F0502020204030204" pitchFamily="34" charset="0"/>
              </a:defRPr>
            </a:lvl1pPr>
            <a:lvl2pPr marL="742950" indent="-285750" defTabSz="955675">
              <a:spcBef>
                <a:spcPct val="30000"/>
              </a:spcBef>
              <a:defRPr sz="1200">
                <a:solidFill>
                  <a:schemeClr val="tx1"/>
                </a:solidFill>
                <a:latin typeface="Calibri" panose="020F0502020204030204" pitchFamily="34" charset="0"/>
              </a:defRPr>
            </a:lvl2pPr>
            <a:lvl3pPr marL="1143000" indent="-228600" defTabSz="955675">
              <a:spcBef>
                <a:spcPct val="30000"/>
              </a:spcBef>
              <a:defRPr sz="1200">
                <a:solidFill>
                  <a:schemeClr val="tx1"/>
                </a:solidFill>
                <a:latin typeface="Calibri" panose="020F0502020204030204" pitchFamily="34" charset="0"/>
              </a:defRPr>
            </a:lvl3pPr>
            <a:lvl4pPr marL="1600200" indent="-228600" defTabSz="955675">
              <a:spcBef>
                <a:spcPct val="30000"/>
              </a:spcBef>
              <a:defRPr sz="1200">
                <a:solidFill>
                  <a:schemeClr val="tx1"/>
                </a:solidFill>
                <a:latin typeface="Calibri" panose="020F0502020204030204" pitchFamily="34" charset="0"/>
              </a:defRPr>
            </a:lvl4pPr>
            <a:lvl5pPr marL="2057400" indent="-228600" defTabSz="955675">
              <a:spcBef>
                <a:spcPct val="30000"/>
              </a:spcBef>
              <a:defRPr sz="1200">
                <a:solidFill>
                  <a:schemeClr val="tx1"/>
                </a:solidFill>
                <a:latin typeface="Calibri" panose="020F0502020204030204" pitchFamily="34" charset="0"/>
              </a:defRPr>
            </a:lvl5pPr>
            <a:lvl6pPr marL="2514600" indent="-228600" defTabSz="955675"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55675"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55675"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556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FB4CA2-76C9-4BE3-B41F-A37F5B459F2E}" type="slidenum">
              <a:rPr lang="de-DE" altLang="de-DE" sz="1300"/>
              <a:pPr>
                <a:spcBef>
                  <a:spcPct val="0"/>
                </a:spcBef>
              </a:pPr>
              <a:t>1</a:t>
            </a:fld>
            <a:endParaRPr lang="de-DE" altLang="de-DE" sz="1300"/>
          </a:p>
        </p:txBody>
      </p:sp>
    </p:spTree>
    <p:extLst>
      <p:ext uri="{BB962C8B-B14F-4D97-AF65-F5344CB8AC3E}">
        <p14:creationId xmlns:p14="http://schemas.microsoft.com/office/powerpoint/2010/main" val="29448175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grpSp>
        <p:nvGrpSpPr>
          <p:cNvPr id="4" name="Group 120"/>
          <p:cNvGrpSpPr>
            <a:grpSpLocks/>
          </p:cNvGrpSpPr>
          <p:nvPr userDrawn="1"/>
        </p:nvGrpSpPr>
        <p:grpSpPr bwMode="auto">
          <a:xfrm>
            <a:off x="200025" y="188913"/>
            <a:ext cx="4560888" cy="6505575"/>
            <a:chOff x="126" y="99"/>
            <a:chExt cx="2873" cy="4098"/>
          </a:xfrm>
        </p:grpSpPr>
        <p:sp>
          <p:nvSpPr>
            <p:cNvPr id="5" name="Abgerundetes Rechteck 6"/>
            <p:cNvSpPr>
              <a:spLocks noChangeArrowheads="1"/>
            </p:cNvSpPr>
            <p:nvPr userDrawn="1"/>
          </p:nvSpPr>
          <p:spPr bwMode="auto">
            <a:xfrm>
              <a:off x="126" y="99"/>
              <a:ext cx="2872" cy="499"/>
            </a:xfrm>
            <a:prstGeom prst="roundRect">
              <a:avLst>
                <a:gd name="adj" fmla="val 17870"/>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DE" altLang="de-DE" sz="1800">
                <a:solidFill>
                  <a:srgbClr val="FFFFFF"/>
                </a:solidFill>
                <a:latin typeface="Calibri" panose="020F0502020204030204" pitchFamily="34" charset="0"/>
              </a:endParaRPr>
            </a:p>
          </p:txBody>
        </p:sp>
        <p:sp>
          <p:nvSpPr>
            <p:cNvPr id="6" name="Abgerundetes Rechteck 6"/>
            <p:cNvSpPr>
              <a:spLocks noChangeArrowheads="1"/>
            </p:cNvSpPr>
            <p:nvPr userDrawn="1"/>
          </p:nvSpPr>
          <p:spPr bwMode="auto">
            <a:xfrm>
              <a:off x="130" y="688"/>
              <a:ext cx="2869" cy="3509"/>
            </a:xfrm>
            <a:prstGeom prst="roundRect">
              <a:avLst>
                <a:gd name="adj" fmla="val 3625"/>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DE" altLang="de-DE" sz="1800">
                <a:solidFill>
                  <a:srgbClr val="FFFFFF"/>
                </a:solidFill>
                <a:latin typeface="Calibri" panose="020F0502020204030204" pitchFamily="34" charset="0"/>
              </a:endParaRPr>
            </a:p>
          </p:txBody>
        </p:sp>
      </p:grpSp>
      <p:grpSp>
        <p:nvGrpSpPr>
          <p:cNvPr id="7" name="Group 224"/>
          <p:cNvGrpSpPr>
            <a:grpSpLocks/>
          </p:cNvGrpSpPr>
          <p:nvPr userDrawn="1"/>
        </p:nvGrpSpPr>
        <p:grpSpPr bwMode="auto">
          <a:xfrm>
            <a:off x="5168900" y="188913"/>
            <a:ext cx="4560888" cy="6505575"/>
            <a:chOff x="126" y="99"/>
            <a:chExt cx="2873" cy="4098"/>
          </a:xfrm>
        </p:grpSpPr>
        <p:sp>
          <p:nvSpPr>
            <p:cNvPr id="8" name="Abgerundetes Rechteck 12"/>
            <p:cNvSpPr>
              <a:spLocks noChangeArrowheads="1"/>
            </p:cNvSpPr>
            <p:nvPr userDrawn="1"/>
          </p:nvSpPr>
          <p:spPr bwMode="auto">
            <a:xfrm>
              <a:off x="126" y="99"/>
              <a:ext cx="2872" cy="499"/>
            </a:xfrm>
            <a:prstGeom prst="roundRect">
              <a:avLst>
                <a:gd name="adj" fmla="val 17870"/>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DE" altLang="de-DE" sz="1800">
                <a:solidFill>
                  <a:srgbClr val="FFFFFF"/>
                </a:solidFill>
                <a:latin typeface="Calibri" panose="020F0502020204030204" pitchFamily="34" charset="0"/>
              </a:endParaRPr>
            </a:p>
          </p:txBody>
        </p:sp>
        <p:sp>
          <p:nvSpPr>
            <p:cNvPr id="9" name="Abgerundetes Rechteck 6"/>
            <p:cNvSpPr>
              <a:spLocks noChangeArrowheads="1"/>
            </p:cNvSpPr>
            <p:nvPr userDrawn="1"/>
          </p:nvSpPr>
          <p:spPr bwMode="auto">
            <a:xfrm>
              <a:off x="130" y="688"/>
              <a:ext cx="2869" cy="3509"/>
            </a:xfrm>
            <a:prstGeom prst="roundRect">
              <a:avLst>
                <a:gd name="adj" fmla="val 3625"/>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DE" altLang="de-DE" sz="1800">
                <a:solidFill>
                  <a:srgbClr val="FFFFFF"/>
                </a:solidFill>
                <a:latin typeface="Calibri" panose="020F0502020204030204" pitchFamily="34" charset="0"/>
              </a:endParaRPr>
            </a:p>
          </p:txBody>
        </p:sp>
      </p:grpSp>
      <p:pic>
        <p:nvPicPr>
          <p:cNvPr id="14" name="Grafik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472" y="260648"/>
            <a:ext cx="4536918" cy="638004"/>
          </a:xfrm>
          <a:prstGeom prst="rect">
            <a:avLst/>
          </a:prstGeom>
        </p:spPr>
      </p:pic>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9024" y="260648"/>
            <a:ext cx="4536918" cy="638004"/>
          </a:xfrm>
          <a:prstGeom prst="rect">
            <a:avLst/>
          </a:prstGeom>
        </p:spPr>
      </p:pic>
    </p:spTree>
    <p:extLst>
      <p:ext uri="{BB962C8B-B14F-4D97-AF65-F5344CB8AC3E}">
        <p14:creationId xmlns:p14="http://schemas.microsoft.com/office/powerpoint/2010/main" val="376528754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bwMode="auto">
          <a:xfrm>
            <a:off x="495300" y="6356350"/>
            <a:ext cx="2311400" cy="365125"/>
          </a:xfrm>
          <a:prstGeom prst="rect">
            <a:avLst/>
          </a:prstGeom>
          <a:noFill/>
          <a:ln w="9525">
            <a:noFill/>
            <a:miter lim="800000"/>
            <a:headEnd/>
            <a:tailEnd/>
          </a:ln>
        </p:spPr>
        <p:txBody>
          <a:bodyPr vert="horz" wrap="square" lIns="91429" tIns="45715" rIns="91429" bIns="45715"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46591302-2740-4B2A-A972-48116FE6AEF7}" type="datetimeFigureOut">
              <a:rPr lang="de-DE"/>
              <a:pPr>
                <a:defRPr/>
              </a:pPr>
              <a:t>22.10.2018</a:t>
            </a:fld>
            <a:endParaRPr lang="de-DE"/>
          </a:p>
        </p:txBody>
      </p:sp>
      <p:sp>
        <p:nvSpPr>
          <p:cNvPr id="5" name="Fußzeilenplatzhalter 4"/>
          <p:cNvSpPr>
            <a:spLocks noGrp="1"/>
          </p:cNvSpPr>
          <p:nvPr>
            <p:ph type="ftr" sz="quarter" idx="3"/>
          </p:nvPr>
        </p:nvSpPr>
        <p:spPr bwMode="auto">
          <a:xfrm>
            <a:off x="3384550" y="6356350"/>
            <a:ext cx="3136900" cy="365125"/>
          </a:xfrm>
          <a:prstGeom prst="rect">
            <a:avLst/>
          </a:prstGeom>
          <a:noFill/>
          <a:ln w="9525">
            <a:noFill/>
            <a:miter lim="800000"/>
            <a:headEnd/>
            <a:tailEnd/>
          </a:ln>
        </p:spPr>
        <p:txBody>
          <a:bodyPr vert="horz" wrap="square" lIns="91429" tIns="45715" rIns="91429" bIns="45715" numCol="1" anchor="ctr" anchorCtr="0" compatLnSpc="1">
            <a:prstTxWarp prst="textNoShape">
              <a:avLst/>
            </a:prstTxWarp>
          </a:bodyPr>
          <a:lstStyle>
            <a:lvl1pPr algn="ctr" eaLnBrk="1" hangingPunct="1">
              <a:defRPr sz="1200">
                <a:solidFill>
                  <a:srgbClr val="898989"/>
                </a:solidFill>
                <a:latin typeface="Calibri" pitchFamily="34" charset="0"/>
              </a:defRPr>
            </a:lvl1pPr>
          </a:lstStyle>
          <a:p>
            <a:pPr>
              <a:defRPr/>
            </a:pPr>
            <a:endParaRPr lang="de-DE"/>
          </a:p>
        </p:txBody>
      </p:sp>
      <p:sp>
        <p:nvSpPr>
          <p:cNvPr id="6" name="Foliennummernplatzhalter 5"/>
          <p:cNvSpPr>
            <a:spLocks noGrp="1"/>
          </p:cNvSpPr>
          <p:nvPr>
            <p:ph type="sldNum" sz="quarter" idx="4"/>
          </p:nvPr>
        </p:nvSpPr>
        <p:spPr bwMode="auto">
          <a:xfrm>
            <a:off x="7099300" y="6356350"/>
            <a:ext cx="2311400" cy="365125"/>
          </a:xfrm>
          <a:prstGeom prst="rect">
            <a:avLst/>
          </a:prstGeom>
          <a:noFill/>
          <a:ln w="9525">
            <a:noFill/>
            <a:miter lim="800000"/>
            <a:headEnd/>
            <a:tailEnd/>
          </a:ln>
        </p:spPr>
        <p:txBody>
          <a:bodyPr vert="horz" wrap="square" lIns="91429" tIns="45715" rIns="91429" bIns="45715"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B18F8982-7D18-44D6-96A1-F127F9C3C1D2}"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77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feld 4"/>
          <p:cNvSpPr txBox="1">
            <a:spLocks noChangeArrowheads="1"/>
          </p:cNvSpPr>
          <p:nvPr/>
        </p:nvSpPr>
        <p:spPr bwMode="auto">
          <a:xfrm>
            <a:off x="273050" y="1196975"/>
            <a:ext cx="4392613"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de-DE" altLang="de-DE" sz="2400" b="1">
                <a:solidFill>
                  <a:srgbClr val="000000"/>
                </a:solidFill>
                <a:latin typeface="Arial" panose="020B0604020202020204" pitchFamily="34" charset="0"/>
                <a:cs typeface="Times New Roman" panose="02020603050405020304" pitchFamily="18" charset="0"/>
              </a:rPr>
              <a:t> Raumschiff XY-918</a:t>
            </a:r>
          </a:p>
          <a:p>
            <a:pPr algn="just" eaLnBrk="1" hangingPunct="1">
              <a:spcBef>
                <a:spcPct val="0"/>
              </a:spcBef>
              <a:buFontTx/>
              <a:buNone/>
            </a:pPr>
            <a:r>
              <a:rPr lang="de-DE" altLang="de-DE" sz="1500" b="1">
                <a:solidFill>
                  <a:srgbClr val="000000"/>
                </a:solidFill>
                <a:latin typeface="Arial" panose="020B0604020202020204" pitchFamily="34" charset="0"/>
                <a:cs typeface="Times New Roman" panose="02020603050405020304" pitchFamily="18" charset="0"/>
              </a:rPr>
              <a:t> </a:t>
            </a:r>
            <a:r>
              <a:rPr lang="de-DE" altLang="de-DE" sz="1500">
                <a:solidFill>
                  <a:srgbClr val="000000"/>
                </a:solidFill>
                <a:latin typeface="Arial" panose="020B0604020202020204" pitchFamily="34" charset="0"/>
                <a:cs typeface="Times New Roman" panose="02020603050405020304" pitchFamily="18" charset="0"/>
              </a:rPr>
              <a:t/>
            </a:r>
            <a:br>
              <a:rPr lang="de-DE" altLang="de-DE" sz="1500">
                <a:solidFill>
                  <a:srgbClr val="000000"/>
                </a:solidFill>
                <a:latin typeface="Arial" panose="020B0604020202020204" pitchFamily="34" charset="0"/>
                <a:cs typeface="Times New Roman" panose="02020603050405020304" pitchFamily="18" charset="0"/>
              </a:rPr>
            </a:br>
            <a:r>
              <a:rPr lang="de-DE" altLang="de-DE" sz="1800">
                <a:solidFill>
                  <a:srgbClr val="000000"/>
                </a:solidFill>
                <a:latin typeface="Arial" panose="020B0604020202020204" pitchFamily="34" charset="0"/>
                <a:cs typeface="Times New Roman" panose="02020603050405020304" pitchFamily="18" charset="0"/>
              </a:rPr>
              <a:t>Dies ist das Modell eines BlaBlubbs mit Bla und Dingens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a:t>
            </a: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r>
              <a:rPr lang="de-DE" altLang="de-DE" sz="1800">
                <a:latin typeface="Arial" panose="020B0604020202020204" pitchFamily="34" charset="0"/>
                <a:sym typeface="Wingdings" panose="05000000000000000000" pitchFamily="2" charset="2"/>
              </a:rPr>
              <a:t>Erbauer: </a:t>
            </a:r>
            <a:r>
              <a:rPr lang="de-DE" altLang="de-DE" sz="1800" b="1">
                <a:latin typeface="Arial" panose="020B0604020202020204" pitchFamily="34" charset="0"/>
                <a:sym typeface="Wingdings" panose="05000000000000000000" pitchFamily="2" charset="2"/>
              </a:rPr>
              <a:t>Max Muster (Berlin)</a:t>
            </a:r>
          </a:p>
          <a:p>
            <a:pPr eaLnBrk="1" hangingPunct="1">
              <a:spcBef>
                <a:spcPct val="0"/>
              </a:spcBef>
              <a:buFontTx/>
              <a:buNone/>
            </a:pPr>
            <a:r>
              <a:rPr lang="de-DE" altLang="de-DE" sz="1800">
                <a:latin typeface="Arial" panose="020B0604020202020204" pitchFamily="34" charset="0"/>
                <a:sym typeface="Wingdings" panose="05000000000000000000" pitchFamily="2" charset="2"/>
              </a:rPr>
              <a:t>Bauzeit:  2 Monate</a:t>
            </a:r>
          </a:p>
          <a:p>
            <a:pPr eaLnBrk="1" hangingPunct="1">
              <a:spcBef>
                <a:spcPct val="0"/>
              </a:spcBef>
              <a:buFontTx/>
              <a:buNone/>
            </a:pPr>
            <a:r>
              <a:rPr lang="de-DE" altLang="de-DE" sz="1800">
                <a:latin typeface="Arial" panose="020B0604020202020204" pitchFamily="34" charset="0"/>
                <a:sym typeface="Wingdings" panose="05000000000000000000" pitchFamily="2" charset="2"/>
              </a:rPr>
              <a:t>Steine:    ca. 918</a:t>
            </a:r>
            <a:endParaRPr lang="de-DE" altLang="de-DE" sz="1800">
              <a:solidFill>
                <a:srgbClr val="000000"/>
              </a:solidFill>
              <a:latin typeface="Arial" panose="020B0604020202020204" pitchFamily="34" charset="0"/>
              <a:cs typeface="Times New Roman" panose="02020603050405020304" pitchFamily="18" charset="0"/>
            </a:endParaRPr>
          </a:p>
        </p:txBody>
      </p:sp>
      <p:sp>
        <p:nvSpPr>
          <p:cNvPr id="5123" name="Textfeld 4"/>
          <p:cNvSpPr txBox="1">
            <a:spLocks noChangeArrowheads="1"/>
          </p:cNvSpPr>
          <p:nvPr/>
        </p:nvSpPr>
        <p:spPr bwMode="auto">
          <a:xfrm>
            <a:off x="5240338" y="1196975"/>
            <a:ext cx="43910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de-DE" altLang="de-DE" sz="2400" b="1">
                <a:solidFill>
                  <a:srgbClr val="000000"/>
                </a:solidFill>
                <a:latin typeface="Arial" panose="020B0604020202020204" pitchFamily="34" charset="0"/>
                <a:cs typeface="Times New Roman" panose="02020603050405020304" pitchFamily="18" charset="0"/>
              </a:rPr>
              <a:t> Raumschiff XY-919</a:t>
            </a:r>
          </a:p>
          <a:p>
            <a:pPr algn="just" eaLnBrk="1" hangingPunct="1">
              <a:spcBef>
                <a:spcPct val="0"/>
              </a:spcBef>
              <a:buFontTx/>
              <a:buNone/>
            </a:pPr>
            <a:r>
              <a:rPr lang="de-DE" altLang="de-DE" sz="1500" b="1">
                <a:solidFill>
                  <a:srgbClr val="000000"/>
                </a:solidFill>
                <a:latin typeface="Arial" panose="020B0604020202020204" pitchFamily="34" charset="0"/>
                <a:cs typeface="Times New Roman" panose="02020603050405020304" pitchFamily="18" charset="0"/>
              </a:rPr>
              <a:t> </a:t>
            </a:r>
            <a:r>
              <a:rPr lang="de-DE" altLang="de-DE" sz="1500">
                <a:solidFill>
                  <a:srgbClr val="000000"/>
                </a:solidFill>
                <a:latin typeface="Arial" panose="020B0604020202020204" pitchFamily="34" charset="0"/>
                <a:cs typeface="Times New Roman" panose="02020603050405020304" pitchFamily="18" charset="0"/>
              </a:rPr>
              <a:t/>
            </a:r>
            <a:br>
              <a:rPr lang="de-DE" altLang="de-DE" sz="1500">
                <a:solidFill>
                  <a:srgbClr val="000000"/>
                </a:solidFill>
                <a:latin typeface="Arial" panose="020B0604020202020204" pitchFamily="34" charset="0"/>
                <a:cs typeface="Times New Roman" panose="02020603050405020304" pitchFamily="18" charset="0"/>
              </a:rPr>
            </a:br>
            <a:r>
              <a:rPr lang="de-DE" altLang="de-DE" sz="1800">
                <a:solidFill>
                  <a:srgbClr val="000000"/>
                </a:solidFill>
                <a:latin typeface="Arial" panose="020B0604020202020204" pitchFamily="34" charset="0"/>
                <a:cs typeface="Times New Roman" panose="02020603050405020304" pitchFamily="18" charset="0"/>
              </a:rPr>
              <a:t>Dies ist das Modell eines BlaBlubbs mit Bla und Dingens …</a:t>
            </a: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r>
              <a:rPr lang="de-DE" altLang="de-DE" sz="1800">
                <a:latin typeface="Arial" panose="020B0604020202020204" pitchFamily="34" charset="0"/>
                <a:sym typeface="Wingdings" panose="05000000000000000000" pitchFamily="2" charset="2"/>
              </a:rPr>
              <a:t>Erbauer: </a:t>
            </a:r>
            <a:r>
              <a:rPr lang="de-DE" altLang="de-DE" sz="1800" b="1">
                <a:latin typeface="Arial" panose="020B0604020202020204" pitchFamily="34" charset="0"/>
                <a:sym typeface="Wingdings" panose="05000000000000000000" pitchFamily="2" charset="2"/>
              </a:rPr>
              <a:t>Fabela Schulze (München)</a:t>
            </a:r>
          </a:p>
          <a:p>
            <a:pPr eaLnBrk="1" hangingPunct="1">
              <a:spcBef>
                <a:spcPct val="0"/>
              </a:spcBef>
              <a:buFontTx/>
              <a:buNone/>
            </a:pPr>
            <a:r>
              <a:rPr lang="de-DE" altLang="de-DE" sz="1800">
                <a:latin typeface="Arial" panose="020B0604020202020204" pitchFamily="34" charset="0"/>
                <a:sym typeface="Wingdings" panose="05000000000000000000" pitchFamily="2" charset="2"/>
              </a:rPr>
              <a:t>Bauzeit:  12 Monate</a:t>
            </a:r>
          </a:p>
          <a:p>
            <a:pPr eaLnBrk="1" hangingPunct="1">
              <a:spcBef>
                <a:spcPct val="0"/>
              </a:spcBef>
              <a:buFontTx/>
              <a:buNone/>
            </a:pPr>
            <a:r>
              <a:rPr lang="de-DE" altLang="de-DE" sz="1800">
                <a:latin typeface="Arial" panose="020B0604020202020204" pitchFamily="34" charset="0"/>
                <a:sym typeface="Wingdings" panose="05000000000000000000" pitchFamily="2" charset="2"/>
              </a:rPr>
              <a:t>Steine:    ca. 123.456</a:t>
            </a:r>
            <a:endParaRPr lang="de-DE" altLang="de-DE" sz="1800">
              <a:solidFill>
                <a:srgbClr val="000000"/>
              </a:solidFill>
              <a:latin typeface="Arial" panose="020B060402020202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Words>
  <Application>Microsoft Office PowerPoint</Application>
  <PresentationFormat>A4-Papier (210x297 mm)</PresentationFormat>
  <Paragraphs>24</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Times New Roman</vt:lpstr>
      <vt:lpstr>Wingdings</vt:lpstr>
      <vt:lpstr>Larissa-Design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Bricking Bavaria 2015</dc:title>
  <dc:creator>Thomas Nickolaus</dc:creator>
  <cp:lastModifiedBy>tom</cp:lastModifiedBy>
  <cp:revision>91</cp:revision>
  <dcterms:created xsi:type="dcterms:W3CDTF">2010-03-28T10:44:50Z</dcterms:created>
  <dcterms:modified xsi:type="dcterms:W3CDTF">2018-10-22T19:28:26Z</dcterms:modified>
</cp:coreProperties>
</file>