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9" r:id="rId2"/>
  </p:sldIdLst>
  <p:sldSz cx="6858000" cy="9906000" type="A4"/>
  <p:notesSz cx="6797675" cy="9928225"/>
  <p:defaultTextStyle>
    <a:defPPr>
      <a:defRPr lang="de-DE"/>
    </a:defPPr>
    <a:lvl1pPr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0000"/>
    <a:srgbClr val="414141"/>
    <a:srgbClr val="383838"/>
    <a:srgbClr val="303030"/>
    <a:srgbClr val="3A3A3A"/>
    <a:srgbClr val="242424"/>
    <a:srgbClr val="2E2E2E"/>
    <a:srgbClr val="282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502" autoAdjust="0"/>
    <p:restoredTop sz="97679" autoAdjust="0"/>
  </p:normalViewPr>
  <p:slideViewPr>
    <p:cSldViewPr>
      <p:cViewPr varScale="1">
        <p:scale>
          <a:sx n="78" d="100"/>
          <a:sy n="78" d="100"/>
        </p:scale>
        <p:origin x="3072" y="10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3074"/>
          <p:cNvSpPr>
            <a:spLocks noGrp="1" noChangeArrowheads="1"/>
          </p:cNvSpPr>
          <p:nvPr>
            <p:ph type="hdr" sz="quarter"/>
          </p:nvPr>
        </p:nvSpPr>
        <p:spPr bwMode="auto">
          <a:xfrm>
            <a:off x="0" y="0"/>
            <a:ext cx="2947988"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defTabSz="955675" eaLnBrk="1" hangingPunct="1">
              <a:defRPr sz="1300">
                <a:latin typeface="Arial" charset="0"/>
              </a:defRPr>
            </a:lvl1pPr>
          </a:lstStyle>
          <a:p>
            <a:pPr>
              <a:defRPr/>
            </a:pPr>
            <a:endParaRPr lang="de-DE"/>
          </a:p>
        </p:txBody>
      </p:sp>
      <p:sp>
        <p:nvSpPr>
          <p:cNvPr id="20483" name="Rectangle 3075"/>
          <p:cNvSpPr>
            <a:spLocks noGrp="1" noChangeArrowheads="1"/>
          </p:cNvSpPr>
          <p:nvPr>
            <p:ph type="dt" sz="quarter" idx="1"/>
          </p:nvPr>
        </p:nvSpPr>
        <p:spPr bwMode="auto">
          <a:xfrm>
            <a:off x="3849688" y="0"/>
            <a:ext cx="2947987"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algn="r" defTabSz="955675" eaLnBrk="1" hangingPunct="1">
              <a:defRPr sz="1300">
                <a:latin typeface="Arial" charset="0"/>
              </a:defRPr>
            </a:lvl1pPr>
          </a:lstStyle>
          <a:p>
            <a:pPr>
              <a:defRPr/>
            </a:pPr>
            <a:fld id="{C0314572-B5BB-40CD-B3C8-3DB7C21B501D}" type="datetimeFigureOut">
              <a:rPr lang="de-DE"/>
              <a:pPr>
                <a:defRPr/>
              </a:pPr>
              <a:t>14.10.2017</a:t>
            </a:fld>
            <a:endParaRPr lang="de-DE"/>
          </a:p>
        </p:txBody>
      </p:sp>
      <p:sp>
        <p:nvSpPr>
          <p:cNvPr id="20484" name="Rectangle 3076"/>
          <p:cNvSpPr>
            <a:spLocks noGrp="1" noChangeArrowheads="1"/>
          </p:cNvSpPr>
          <p:nvPr>
            <p:ph type="ftr" sz="quarter" idx="2"/>
          </p:nvPr>
        </p:nvSpPr>
        <p:spPr bwMode="auto">
          <a:xfrm>
            <a:off x="0" y="9434513"/>
            <a:ext cx="2947988" cy="493712"/>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defTabSz="955675" eaLnBrk="1" hangingPunct="1">
              <a:defRPr sz="1300">
                <a:latin typeface="Arial" charset="0"/>
              </a:defRPr>
            </a:lvl1pPr>
          </a:lstStyle>
          <a:p>
            <a:pPr>
              <a:defRPr/>
            </a:pPr>
            <a:endParaRPr lang="de-DE"/>
          </a:p>
        </p:txBody>
      </p:sp>
      <p:sp>
        <p:nvSpPr>
          <p:cNvPr id="20485" name="Rectangle 3077"/>
          <p:cNvSpPr>
            <a:spLocks noGrp="1" noChangeArrowheads="1"/>
          </p:cNvSpPr>
          <p:nvPr>
            <p:ph type="sldNum" sz="quarter" idx="3"/>
          </p:nvPr>
        </p:nvSpPr>
        <p:spPr bwMode="auto">
          <a:xfrm>
            <a:off x="3849688" y="9434513"/>
            <a:ext cx="2947987" cy="493712"/>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algn="r" defTabSz="955675" eaLnBrk="1" hangingPunct="1">
              <a:defRPr sz="1300" smtClean="0"/>
            </a:lvl1pPr>
          </a:lstStyle>
          <a:p>
            <a:pPr>
              <a:defRPr/>
            </a:pPr>
            <a:fld id="{4760FE08-E8F6-46A4-A688-2222BD9DD441}" type="slidenum">
              <a:rPr lang="de-DE" altLang="de-DE"/>
              <a:pPr>
                <a:defRPr/>
              </a:pPr>
              <a:t>‹Nr.›</a:t>
            </a:fld>
            <a:endParaRPr lang="de-DE" altLang="de-DE"/>
          </a:p>
        </p:txBody>
      </p:sp>
    </p:spTree>
    <p:extLst>
      <p:ext uri="{BB962C8B-B14F-4D97-AF65-F5344CB8AC3E}">
        <p14:creationId xmlns:p14="http://schemas.microsoft.com/office/powerpoint/2010/main" val="2890448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bwMode="auto">
          <a:xfrm>
            <a:off x="0" y="0"/>
            <a:ext cx="2947988"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defTabSz="955675" eaLnBrk="1" hangingPunct="1">
              <a:defRPr sz="1300">
                <a:latin typeface="Calibri" pitchFamily="34" charset="0"/>
              </a:defRPr>
            </a:lvl1pPr>
          </a:lstStyle>
          <a:p>
            <a:pPr>
              <a:defRPr/>
            </a:pPr>
            <a:endParaRPr lang="de-DE"/>
          </a:p>
        </p:txBody>
      </p:sp>
      <p:sp>
        <p:nvSpPr>
          <p:cNvPr id="3" name="Datumsplatzhalter 2"/>
          <p:cNvSpPr>
            <a:spLocks noGrp="1"/>
          </p:cNvSpPr>
          <p:nvPr>
            <p:ph type="dt" idx="1"/>
          </p:nvPr>
        </p:nvSpPr>
        <p:spPr bwMode="auto">
          <a:xfrm>
            <a:off x="3849688" y="0"/>
            <a:ext cx="2946400" cy="493713"/>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lvl1pPr algn="r" defTabSz="955675" eaLnBrk="1" hangingPunct="1">
              <a:defRPr sz="1300">
                <a:latin typeface="Calibri" pitchFamily="34" charset="0"/>
              </a:defRPr>
            </a:lvl1pPr>
          </a:lstStyle>
          <a:p>
            <a:pPr>
              <a:defRPr/>
            </a:pPr>
            <a:fld id="{D7093F22-2DDC-4ADC-965B-EED4F048CD9E}" type="datetimeFigureOut">
              <a:rPr lang="de-DE"/>
              <a:pPr>
                <a:defRPr/>
              </a:pPr>
              <a:t>14.10.2017</a:t>
            </a:fld>
            <a:endParaRPr lang="de-DE"/>
          </a:p>
        </p:txBody>
      </p:sp>
      <p:sp>
        <p:nvSpPr>
          <p:cNvPr id="4" name="Folienbildplatzhalter 3"/>
          <p:cNvSpPr>
            <a:spLocks noGrp="1" noRot="1" noChangeAspect="1"/>
          </p:cNvSpPr>
          <p:nvPr>
            <p:ph type="sldImg" idx="2"/>
          </p:nvPr>
        </p:nvSpPr>
        <p:spPr>
          <a:xfrm>
            <a:off x="2112963" y="746125"/>
            <a:ext cx="2574925" cy="3721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bwMode="auto">
          <a:xfrm>
            <a:off x="679450" y="4714875"/>
            <a:ext cx="5438775" cy="4467225"/>
          </a:xfrm>
          <a:prstGeom prst="rect">
            <a:avLst/>
          </a:prstGeom>
          <a:noFill/>
          <a:ln w="9525">
            <a:noFill/>
            <a:miter lim="800000"/>
            <a:headEnd/>
            <a:tailEnd/>
          </a:ln>
        </p:spPr>
        <p:txBody>
          <a:bodyPr vert="horz" wrap="square" lIns="95554" tIns="47778" rIns="95554" bIns="47778"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bwMode="auto">
          <a:xfrm>
            <a:off x="0" y="9431338"/>
            <a:ext cx="2947988" cy="495300"/>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defTabSz="955675" eaLnBrk="1" hangingPunct="1">
              <a:defRPr sz="1300">
                <a:latin typeface="Calibri" pitchFamily="34" charset="0"/>
              </a:defRPr>
            </a:lvl1pPr>
          </a:lstStyle>
          <a:p>
            <a:pPr>
              <a:defRPr/>
            </a:pPr>
            <a:endParaRPr lang="de-DE"/>
          </a:p>
        </p:txBody>
      </p:sp>
      <p:sp>
        <p:nvSpPr>
          <p:cNvPr id="7" name="Foliennummernplatzhalter 6"/>
          <p:cNvSpPr>
            <a:spLocks noGrp="1"/>
          </p:cNvSpPr>
          <p:nvPr>
            <p:ph type="sldNum" sz="quarter" idx="5"/>
          </p:nvPr>
        </p:nvSpPr>
        <p:spPr bwMode="auto">
          <a:xfrm>
            <a:off x="3849688" y="9431338"/>
            <a:ext cx="2946400" cy="495300"/>
          </a:xfrm>
          <a:prstGeom prst="rect">
            <a:avLst/>
          </a:prstGeom>
          <a:noFill/>
          <a:ln w="9525">
            <a:noFill/>
            <a:miter lim="800000"/>
            <a:headEnd/>
            <a:tailEnd/>
          </a:ln>
        </p:spPr>
        <p:txBody>
          <a:bodyPr vert="horz" wrap="square" lIns="95554" tIns="47778" rIns="95554" bIns="47778" numCol="1" anchor="b" anchorCtr="0" compatLnSpc="1">
            <a:prstTxWarp prst="textNoShape">
              <a:avLst/>
            </a:prstTxWarp>
          </a:bodyPr>
          <a:lstStyle>
            <a:lvl1pPr algn="r" defTabSz="955675" eaLnBrk="1" hangingPunct="1">
              <a:defRPr sz="1300" smtClean="0">
                <a:latin typeface="Calibri" panose="020F0502020204030204" pitchFamily="34" charset="0"/>
              </a:defRPr>
            </a:lvl1pPr>
          </a:lstStyle>
          <a:p>
            <a:pPr>
              <a:defRPr/>
            </a:pPr>
            <a:fld id="{890F4D03-06A4-4069-A37C-8CDCE7BD472B}" type="slidenum">
              <a:rPr lang="de-DE" altLang="de-DE"/>
              <a:pPr>
                <a:defRPr/>
              </a:pPr>
              <a:t>‹Nr.›</a:t>
            </a:fld>
            <a:endParaRPr lang="de-DE" altLang="de-DE"/>
          </a:p>
        </p:txBody>
      </p:sp>
    </p:spTree>
    <p:extLst>
      <p:ext uri="{BB962C8B-B14F-4D97-AF65-F5344CB8AC3E}">
        <p14:creationId xmlns:p14="http://schemas.microsoft.com/office/powerpoint/2010/main" val="15111440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de-DE" altLang="de-DE" smtClean="0"/>
          </a:p>
        </p:txBody>
      </p:sp>
      <p:sp>
        <p:nvSpPr>
          <p:cNvPr id="51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spcBef>
                <a:spcPct val="30000"/>
              </a:spcBef>
              <a:defRPr sz="1200">
                <a:solidFill>
                  <a:schemeClr val="tx1"/>
                </a:solidFill>
                <a:latin typeface="Calibri" panose="020F0502020204030204" pitchFamily="34" charset="0"/>
              </a:defRPr>
            </a:lvl1pPr>
            <a:lvl2pPr marL="742950" indent="-285750" defTabSz="955675">
              <a:spcBef>
                <a:spcPct val="30000"/>
              </a:spcBef>
              <a:defRPr sz="1200">
                <a:solidFill>
                  <a:schemeClr val="tx1"/>
                </a:solidFill>
                <a:latin typeface="Calibri" panose="020F0502020204030204" pitchFamily="34" charset="0"/>
              </a:defRPr>
            </a:lvl2pPr>
            <a:lvl3pPr marL="1143000" indent="-228600" defTabSz="955675">
              <a:spcBef>
                <a:spcPct val="30000"/>
              </a:spcBef>
              <a:defRPr sz="1200">
                <a:solidFill>
                  <a:schemeClr val="tx1"/>
                </a:solidFill>
                <a:latin typeface="Calibri" panose="020F0502020204030204" pitchFamily="34" charset="0"/>
              </a:defRPr>
            </a:lvl3pPr>
            <a:lvl4pPr marL="1600200" indent="-228600" defTabSz="955675">
              <a:spcBef>
                <a:spcPct val="30000"/>
              </a:spcBef>
              <a:defRPr sz="1200">
                <a:solidFill>
                  <a:schemeClr val="tx1"/>
                </a:solidFill>
                <a:latin typeface="Calibri" panose="020F0502020204030204" pitchFamily="34" charset="0"/>
              </a:defRPr>
            </a:lvl4pPr>
            <a:lvl5pPr marL="2057400" indent="-228600" defTabSz="955675">
              <a:spcBef>
                <a:spcPct val="30000"/>
              </a:spcBef>
              <a:defRPr sz="1200">
                <a:solidFill>
                  <a:schemeClr val="tx1"/>
                </a:solidFill>
                <a:latin typeface="Calibri" panose="020F0502020204030204" pitchFamily="34" charset="0"/>
              </a:defRPr>
            </a:lvl5pPr>
            <a:lvl6pPr marL="2514600" indent="-228600" defTabSz="955675"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55675"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55675"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556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B3FC03-29E7-4026-AC2B-A92D99643FBC}" type="slidenum">
              <a:rPr lang="de-DE" altLang="de-DE" sz="1300"/>
              <a:pPr>
                <a:spcBef>
                  <a:spcPct val="0"/>
                </a:spcBef>
              </a:pPr>
              <a:t>1</a:t>
            </a:fld>
            <a:endParaRPr lang="de-DE" altLang="de-DE" sz="1300"/>
          </a:p>
        </p:txBody>
      </p:sp>
    </p:spTree>
    <p:extLst>
      <p:ext uri="{BB962C8B-B14F-4D97-AF65-F5344CB8AC3E}">
        <p14:creationId xmlns:p14="http://schemas.microsoft.com/office/powerpoint/2010/main" val="421949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46111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Abgerundetes Rechteck 10"/>
          <p:cNvSpPr>
            <a:spLocks noChangeArrowheads="1"/>
          </p:cNvSpPr>
          <p:nvPr userDrawn="1"/>
        </p:nvSpPr>
        <p:spPr bwMode="auto">
          <a:xfrm>
            <a:off x="115888" y="100013"/>
            <a:ext cx="2089150" cy="2505075"/>
          </a:xfrm>
          <a:prstGeom prst="roundRect">
            <a:avLst>
              <a:gd name="adj" fmla="val 8528"/>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endParaRPr lang="de-DE" altLang="de-DE" sz="1800" smtClean="0">
              <a:solidFill>
                <a:srgbClr val="FFFFFF"/>
              </a:solidFill>
              <a:latin typeface="Calibri" pitchFamily="34" charset="0"/>
            </a:endParaRPr>
          </a:p>
        </p:txBody>
      </p:sp>
      <p:sp>
        <p:nvSpPr>
          <p:cNvPr id="1039" name="Abgerundetes Rechteck 12"/>
          <p:cNvSpPr>
            <a:spLocks noChangeArrowheads="1"/>
          </p:cNvSpPr>
          <p:nvPr userDrawn="1"/>
        </p:nvSpPr>
        <p:spPr bwMode="auto">
          <a:xfrm>
            <a:off x="2276475" y="100013"/>
            <a:ext cx="4483100" cy="2505075"/>
          </a:xfrm>
          <a:prstGeom prst="roundRect">
            <a:avLst>
              <a:gd name="adj" fmla="val 8847"/>
            </a:avLst>
          </a:prstGeom>
          <a:noFill/>
          <a:ln w="38100" cap="rnd"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endParaRPr lang="de-DE" altLang="de-DE" sz="1800" smtClean="0">
              <a:solidFill>
                <a:srgbClr val="FFFFFF"/>
              </a:solidFill>
              <a:latin typeface="Calibri" pitchFamily="34" charset="0"/>
            </a:endParaRPr>
          </a:p>
        </p:txBody>
      </p:sp>
      <p:grpSp>
        <p:nvGrpSpPr>
          <p:cNvPr id="1028" name="Gruppieren 14"/>
          <p:cNvGrpSpPr>
            <a:grpSpLocks/>
          </p:cNvGrpSpPr>
          <p:nvPr userDrawn="1"/>
        </p:nvGrpSpPr>
        <p:grpSpPr bwMode="auto">
          <a:xfrm>
            <a:off x="115888" y="5021263"/>
            <a:ext cx="6643687" cy="2506662"/>
            <a:chOff x="115888" y="128588"/>
            <a:chExt cx="6643687" cy="2505438"/>
          </a:xfrm>
        </p:grpSpPr>
        <p:sp>
          <p:nvSpPr>
            <p:cNvPr id="3" name="Abgerundetes Rechteck 18"/>
            <p:cNvSpPr>
              <a:spLocks noChangeArrowheads="1"/>
            </p:cNvSpPr>
            <p:nvPr userDrawn="1"/>
          </p:nvSpPr>
          <p:spPr bwMode="auto">
            <a:xfrm>
              <a:off x="115888" y="128588"/>
              <a:ext cx="2089150" cy="2505438"/>
            </a:xfrm>
            <a:prstGeom prst="roundRect">
              <a:avLst>
                <a:gd name="adj" fmla="val 8528"/>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endParaRPr lang="de-DE" altLang="de-DE" sz="1800" smtClean="0">
                <a:solidFill>
                  <a:srgbClr val="FFFFFF"/>
                </a:solidFill>
                <a:latin typeface="Calibri" pitchFamily="34" charset="0"/>
              </a:endParaRPr>
            </a:p>
          </p:txBody>
        </p:sp>
        <p:sp>
          <p:nvSpPr>
            <p:cNvPr id="4" name="Abgerundetes Rechteck 12"/>
            <p:cNvSpPr>
              <a:spLocks noChangeArrowheads="1"/>
            </p:cNvSpPr>
            <p:nvPr userDrawn="1"/>
          </p:nvSpPr>
          <p:spPr bwMode="auto">
            <a:xfrm>
              <a:off x="2276475" y="128588"/>
              <a:ext cx="4483100" cy="2505438"/>
            </a:xfrm>
            <a:prstGeom prst="roundRect">
              <a:avLst>
                <a:gd name="adj" fmla="val 8444"/>
              </a:avLst>
            </a:prstGeom>
            <a:noFill/>
            <a:ln w="38100" algn="ctr">
              <a:solidFill>
                <a:srgbClr val="0028A8"/>
              </a:solidFill>
              <a:round/>
              <a:headEnd/>
              <a:tailEnd/>
            </a:ln>
            <a:extLst>
              <a:ext uri="{909E8E84-426E-40DD-AFC4-6F175D3DCCD1}">
                <a14:hiddenFill xmlns:a14="http://schemas.microsoft.com/office/drawing/2010/main">
                  <a:solidFill>
                    <a:srgbClr val="FFFFFF"/>
                  </a:solidFill>
                </a14:hiddenFill>
              </a:ext>
            </a:extLst>
          </p:spPr>
          <p:txBody>
            <a:bodyPr lIns="91429" tIns="45715" rIns="91429" bIns="45715"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defRPr/>
              </a:pPr>
              <a:endParaRPr lang="de-DE" altLang="de-DE" sz="1800" smtClean="0">
                <a:solidFill>
                  <a:srgbClr val="FFFFFF"/>
                </a:solidFill>
                <a:latin typeface="Calibri" pitchFamily="34" charset="0"/>
              </a:endParaRPr>
            </a:p>
          </p:txBody>
        </p:sp>
      </p:grpSp>
      <p:grpSp>
        <p:nvGrpSpPr>
          <p:cNvPr id="1029" name="Gruppieren 8"/>
          <p:cNvGrpSpPr>
            <a:grpSpLocks/>
          </p:cNvGrpSpPr>
          <p:nvPr userDrawn="1"/>
        </p:nvGrpSpPr>
        <p:grpSpPr bwMode="auto">
          <a:xfrm>
            <a:off x="158750" y="311150"/>
            <a:ext cx="2003425" cy="2049463"/>
            <a:chOff x="158676" y="311439"/>
            <a:chExt cx="2003313" cy="2049273"/>
          </a:xfrm>
        </p:grpSpPr>
        <p:pic>
          <p:nvPicPr>
            <p:cNvPr id="1036" name="Grafik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676" y="1463905"/>
              <a:ext cx="909637" cy="896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7" name="Gruppieren 7"/>
            <p:cNvGrpSpPr>
              <a:grpSpLocks/>
            </p:cNvGrpSpPr>
            <p:nvPr userDrawn="1"/>
          </p:nvGrpSpPr>
          <p:grpSpPr bwMode="auto">
            <a:xfrm>
              <a:off x="210611" y="311439"/>
              <a:ext cx="1951378" cy="1835359"/>
              <a:chOff x="210611" y="311439"/>
              <a:chExt cx="1951378" cy="1835359"/>
            </a:xfrm>
          </p:grpSpPr>
          <p:pic>
            <p:nvPicPr>
              <p:cNvPr id="2" name="Grafik 4"/>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59015" y="1677818"/>
                <a:ext cx="1102974" cy="468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5"/>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91929" y="867200"/>
                <a:ext cx="1767930" cy="53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Grafik 6"/>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10611" y="311439"/>
                <a:ext cx="1951378" cy="547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030" name="Gruppieren 27"/>
          <p:cNvGrpSpPr>
            <a:grpSpLocks/>
          </p:cNvGrpSpPr>
          <p:nvPr userDrawn="1"/>
        </p:nvGrpSpPr>
        <p:grpSpPr bwMode="auto">
          <a:xfrm>
            <a:off x="158750" y="5249863"/>
            <a:ext cx="2003425" cy="2049462"/>
            <a:chOff x="158676" y="311439"/>
            <a:chExt cx="2003313" cy="2049273"/>
          </a:xfrm>
        </p:grpSpPr>
        <p:pic>
          <p:nvPicPr>
            <p:cNvPr id="1031" name="Grafik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676" y="1463905"/>
              <a:ext cx="909637" cy="896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2" name="Gruppieren 29"/>
            <p:cNvGrpSpPr>
              <a:grpSpLocks/>
            </p:cNvGrpSpPr>
            <p:nvPr userDrawn="1"/>
          </p:nvGrpSpPr>
          <p:grpSpPr bwMode="auto">
            <a:xfrm>
              <a:off x="210611" y="311439"/>
              <a:ext cx="1951378" cy="1835359"/>
              <a:chOff x="210611" y="311439"/>
              <a:chExt cx="1951378" cy="1835359"/>
            </a:xfrm>
          </p:grpSpPr>
          <p:pic>
            <p:nvPicPr>
              <p:cNvPr id="1033" name="Grafik 30"/>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59015" y="1677818"/>
                <a:ext cx="1102974" cy="468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Grafik 31"/>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91929" y="867200"/>
                <a:ext cx="1767930" cy="53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Grafik 32"/>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10611" y="311439"/>
                <a:ext cx="1951378" cy="547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feld 4"/>
          <p:cNvSpPr txBox="1">
            <a:spLocks noChangeArrowheads="1"/>
          </p:cNvSpPr>
          <p:nvPr/>
        </p:nvSpPr>
        <p:spPr bwMode="auto">
          <a:xfrm>
            <a:off x="2276475" y="128588"/>
            <a:ext cx="4465638"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de-DE" altLang="de-DE" sz="2000" b="1">
                <a:solidFill>
                  <a:srgbClr val="000000"/>
                </a:solidFill>
                <a:cs typeface="Times New Roman" panose="02020603050405020304" pitchFamily="18" charset="0"/>
              </a:rPr>
              <a:t> Raumschiff XY-918</a:t>
            </a:r>
          </a:p>
          <a:p>
            <a:pPr algn="just" eaLnBrk="1" hangingPunct="1"/>
            <a:r>
              <a:rPr lang="de-DE" altLang="de-DE">
                <a:solidFill>
                  <a:srgbClr val="000000"/>
                </a:solidFill>
                <a:cs typeface="Times New Roman" panose="02020603050405020304" pitchFamily="18" charset="0"/>
              </a:rPr>
              <a:t>Dies ist das Modell eines BlaBlubbs mit Bla und Dingen. Text Text Text Text Text Text Text Text Text Text Text Text Text Text Text Text Text Text Text Text Text Text Text Text Text Text Text Text Text Text Text Text Text Text Text Text Text Text Text Text Text Text Text Text Text</a:t>
            </a:r>
            <a:endParaRPr lang="de-DE" altLang="de-DE">
              <a:solidFill>
                <a:srgbClr val="000000"/>
              </a:solidFill>
              <a:cs typeface="Times New Roman" panose="02020603050405020304" pitchFamily="18" charset="0"/>
              <a:sym typeface="Wingdings" panose="05000000000000000000" pitchFamily="2" charset="2"/>
            </a:endParaRPr>
          </a:p>
          <a:p>
            <a:pPr algn="ctr" eaLnBrk="1" hangingPunct="1"/>
            <a:r>
              <a:rPr lang="de-DE" altLang="de-DE">
                <a:sym typeface="Wingdings" panose="05000000000000000000" pitchFamily="2" charset="2"/>
              </a:rPr>
              <a:t>Erbauer: </a:t>
            </a:r>
            <a:r>
              <a:rPr lang="de-DE" altLang="de-DE" b="1">
                <a:sym typeface="Wingdings" panose="05000000000000000000" pitchFamily="2" charset="2"/>
              </a:rPr>
              <a:t>Max Muster (Berlin)</a:t>
            </a:r>
          </a:p>
          <a:p>
            <a:pPr algn="ctr" eaLnBrk="1" hangingPunct="1"/>
            <a:r>
              <a:rPr lang="de-DE" altLang="de-DE">
                <a:sym typeface="Wingdings" panose="05000000000000000000" pitchFamily="2" charset="2"/>
              </a:rPr>
              <a:t>Bauzeit: 2 Monate	Steine: ca. 918</a:t>
            </a:r>
            <a:endParaRPr lang="de-DE" altLang="de-DE">
              <a:solidFill>
                <a:srgbClr val="000000"/>
              </a:solidFill>
              <a:cs typeface="Times New Roman" panose="02020603050405020304" pitchFamily="18" charset="0"/>
            </a:endParaRPr>
          </a:p>
        </p:txBody>
      </p:sp>
      <p:pic>
        <p:nvPicPr>
          <p:cNvPr id="4099" name="Grafi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62063" y="2865438"/>
            <a:ext cx="4333875"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Grafik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90638" y="7832725"/>
            <a:ext cx="4333875"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feld 4"/>
          <p:cNvSpPr txBox="1">
            <a:spLocks noChangeArrowheads="1"/>
          </p:cNvSpPr>
          <p:nvPr/>
        </p:nvSpPr>
        <p:spPr bwMode="auto">
          <a:xfrm>
            <a:off x="2276475" y="5097463"/>
            <a:ext cx="4465638"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r>
              <a:rPr lang="de-DE" altLang="de-DE" sz="2000" b="1">
                <a:solidFill>
                  <a:srgbClr val="000000"/>
                </a:solidFill>
                <a:cs typeface="Times New Roman" panose="02020603050405020304" pitchFamily="18" charset="0"/>
              </a:rPr>
              <a:t> Raumschiff XY-919</a:t>
            </a:r>
          </a:p>
          <a:p>
            <a:pPr algn="just" eaLnBrk="1" hangingPunct="1"/>
            <a:r>
              <a:rPr lang="de-DE" altLang="de-DE">
                <a:solidFill>
                  <a:srgbClr val="000000"/>
                </a:solidFill>
                <a:cs typeface="Times New Roman" panose="02020603050405020304" pitchFamily="18" charset="0"/>
              </a:rPr>
              <a:t>Dies ist das Modell eines BlaBlubbs mit Bla und Dingens …</a:t>
            </a:r>
          </a:p>
          <a:p>
            <a:pPr algn="just" eaLnBrk="1" hangingPunct="1"/>
            <a:endParaRPr lang="de-DE" altLang="de-DE">
              <a:solidFill>
                <a:srgbClr val="000000"/>
              </a:solidFill>
              <a:cs typeface="Times New Roman" panose="02020603050405020304" pitchFamily="18" charset="0"/>
            </a:endParaRPr>
          </a:p>
          <a:p>
            <a:pPr algn="just" eaLnBrk="1" hangingPunct="1"/>
            <a:endParaRPr lang="de-DE" altLang="de-DE">
              <a:solidFill>
                <a:srgbClr val="000000"/>
              </a:solidFill>
              <a:cs typeface="Times New Roman" panose="02020603050405020304" pitchFamily="18" charset="0"/>
              <a:sym typeface="Wingdings" panose="05000000000000000000" pitchFamily="2" charset="2"/>
            </a:endParaRPr>
          </a:p>
          <a:p>
            <a:pPr algn="just" eaLnBrk="1" hangingPunct="1"/>
            <a:endParaRPr lang="de-DE" altLang="de-DE">
              <a:solidFill>
                <a:srgbClr val="000000"/>
              </a:solidFill>
              <a:cs typeface="Times New Roman" panose="02020603050405020304" pitchFamily="18" charset="0"/>
              <a:sym typeface="Wingdings" panose="05000000000000000000" pitchFamily="2" charset="2"/>
            </a:endParaRPr>
          </a:p>
          <a:p>
            <a:pPr algn="just" eaLnBrk="1" hangingPunct="1"/>
            <a:endParaRPr lang="de-DE" altLang="de-DE">
              <a:solidFill>
                <a:srgbClr val="000000"/>
              </a:solidFill>
              <a:cs typeface="Times New Roman" panose="02020603050405020304" pitchFamily="18" charset="0"/>
              <a:sym typeface="Wingdings" panose="05000000000000000000" pitchFamily="2" charset="2"/>
            </a:endParaRPr>
          </a:p>
          <a:p>
            <a:pPr algn="ctr" eaLnBrk="1" hangingPunct="1"/>
            <a:r>
              <a:rPr lang="de-DE" altLang="de-DE">
                <a:sym typeface="Wingdings" panose="05000000000000000000" pitchFamily="2" charset="2"/>
              </a:rPr>
              <a:t>Erbauer: </a:t>
            </a:r>
            <a:r>
              <a:rPr lang="de-DE" altLang="de-DE" b="1">
                <a:sym typeface="Wingdings" panose="05000000000000000000" pitchFamily="2" charset="2"/>
              </a:rPr>
              <a:t>Fabela Schulze (München)</a:t>
            </a:r>
          </a:p>
          <a:p>
            <a:pPr algn="ctr" eaLnBrk="1" hangingPunct="1"/>
            <a:r>
              <a:rPr lang="de-DE" altLang="de-DE">
                <a:sym typeface="Wingdings" panose="05000000000000000000" pitchFamily="2" charset="2"/>
              </a:rPr>
              <a:t>Bauzeit: 2 Monate	Steine: ca. 918</a:t>
            </a:r>
            <a:endParaRPr lang="de-DE" altLang="de-DE">
              <a:solidFill>
                <a:srgbClr val="000000"/>
              </a:solidFill>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Words>
  <Application>Microsoft Office PowerPoint</Application>
  <PresentationFormat>A4-Papier (210x297 mm)</PresentationFormat>
  <Paragraphs>13</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Times New Roman</vt:lpstr>
      <vt:lpstr>Wingdings</vt:lpstr>
      <vt:lpstr>Larissa-Design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Bricking Bavaria 2015</dc:title>
  <dc:creator>tom</dc:creator>
  <cp:lastModifiedBy>tom</cp:lastModifiedBy>
  <cp:revision>98</cp:revision>
  <dcterms:created xsi:type="dcterms:W3CDTF">2010-03-28T10:44:50Z</dcterms:created>
  <dcterms:modified xsi:type="dcterms:W3CDTF">2017-10-14T20:48:36Z</dcterms:modified>
</cp:coreProperties>
</file>