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906000" cy="6858000" type="A4"/>
  <p:notesSz cx="6864350" cy="99964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48">
          <p15:clr>
            <a:srgbClr val="A4A3A4"/>
          </p15:clr>
        </p15:guide>
        <p15:guide id="2" pos="21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1717"/>
    <a:srgbClr val="960000"/>
    <a:srgbClr val="F80000"/>
    <a:srgbClr val="414141"/>
    <a:srgbClr val="383838"/>
    <a:srgbClr val="303030"/>
    <a:srgbClr val="3A3A3A"/>
    <a:srgbClr val="242424"/>
    <a:srgbClr val="2E2E2E"/>
    <a:srgbClr val="28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50" autoAdjust="0"/>
    <p:restoredTop sz="97691" autoAdjust="0"/>
  </p:normalViewPr>
  <p:slideViewPr>
    <p:cSldViewPr showGuides="1">
      <p:cViewPr>
        <p:scale>
          <a:sx n="160" d="100"/>
          <a:sy n="160" d="100"/>
        </p:scale>
        <p:origin x="1746" y="15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82" y="-102"/>
      </p:cViewPr>
      <p:guideLst>
        <p:guide orient="horz" pos="3148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07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8" tIns="48160" rIns="96318" bIns="48160" numCol="1" anchor="t" anchorCtr="0" compatLnSpc="1">
            <a:prstTxWarp prst="textNoShape">
              <a:avLst/>
            </a:prstTxWarp>
          </a:bodyPr>
          <a:lstStyle>
            <a:lvl1pPr defTabSz="96332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3" name="Rectangle 3075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65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8" tIns="48160" rIns="96318" bIns="48160" numCol="1" anchor="t" anchorCtr="0" compatLnSpc="1">
            <a:prstTxWarp prst="textNoShape">
              <a:avLst/>
            </a:prstTxWarp>
          </a:bodyPr>
          <a:lstStyle>
            <a:lvl1pPr algn="r" defTabSz="963320">
              <a:defRPr sz="1300"/>
            </a:lvl1pPr>
          </a:lstStyle>
          <a:p>
            <a:pPr>
              <a:defRPr/>
            </a:pPr>
            <a:fld id="{802ED58F-E9F2-409B-ADF7-45981DC34574}" type="datetimeFigureOut">
              <a:rPr lang="de-DE"/>
              <a:pPr>
                <a:defRPr/>
              </a:pPr>
              <a:t>22.08.2016</a:t>
            </a:fld>
            <a:endParaRPr lang="de-DE"/>
          </a:p>
        </p:txBody>
      </p:sp>
      <p:sp>
        <p:nvSpPr>
          <p:cNvPr id="20484" name="Rectangle 3076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9600"/>
            <a:ext cx="29765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8" tIns="48160" rIns="96318" bIns="48160" numCol="1" anchor="b" anchorCtr="0" compatLnSpc="1">
            <a:prstTxWarp prst="textNoShape">
              <a:avLst/>
            </a:prstTxWarp>
          </a:bodyPr>
          <a:lstStyle>
            <a:lvl1pPr defTabSz="96332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5" name="Rectangle 3077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499600"/>
            <a:ext cx="29765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8" tIns="48160" rIns="96318" bIns="48160" numCol="1" anchor="b" anchorCtr="0" compatLnSpc="1">
            <a:prstTxWarp prst="textNoShape">
              <a:avLst/>
            </a:prstTxWarp>
          </a:bodyPr>
          <a:lstStyle>
            <a:lvl1pPr algn="r" defTabSz="963320">
              <a:defRPr sz="1300"/>
            </a:lvl1pPr>
          </a:lstStyle>
          <a:p>
            <a:pPr>
              <a:defRPr/>
            </a:pPr>
            <a:fld id="{79ADBB45-7D13-499E-8A12-6692405564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6159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65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8" tIns="48160" rIns="96318" bIns="48160" numCol="1" anchor="t" anchorCtr="0" compatLnSpc="1">
            <a:prstTxWarp prst="textNoShape">
              <a:avLst/>
            </a:prstTxWarp>
          </a:bodyPr>
          <a:lstStyle>
            <a:lvl1pPr defTabSz="96332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87788" y="0"/>
            <a:ext cx="29749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8" tIns="48160" rIns="96318" bIns="48160" numCol="1" anchor="t" anchorCtr="0" compatLnSpc="1">
            <a:prstTxWarp prst="textNoShape">
              <a:avLst/>
            </a:prstTxWarp>
          </a:bodyPr>
          <a:lstStyle>
            <a:lvl1pPr algn="r" defTabSz="96332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835EAC7-07E3-4916-BAC2-E456696AF3A6}" type="datetimeFigureOut">
              <a:rPr lang="de-DE"/>
              <a:pPr>
                <a:defRPr/>
              </a:pPr>
              <a:t>22.08.2016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750888"/>
            <a:ext cx="5410200" cy="3746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2" tIns="46086" rIns="92172" bIns="46086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746625"/>
            <a:ext cx="5492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8" tIns="48160" rIns="96318" bIns="48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496425"/>
            <a:ext cx="29765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8" tIns="48160" rIns="96318" bIns="48160" numCol="1" anchor="b" anchorCtr="0" compatLnSpc="1">
            <a:prstTxWarp prst="textNoShape">
              <a:avLst/>
            </a:prstTxWarp>
          </a:bodyPr>
          <a:lstStyle>
            <a:lvl1pPr defTabSz="96332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87788" y="9496425"/>
            <a:ext cx="29749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8" tIns="48160" rIns="96318" bIns="48160" numCol="1" anchor="b" anchorCtr="0" compatLnSpc="1">
            <a:prstTxWarp prst="textNoShape">
              <a:avLst/>
            </a:prstTxWarp>
          </a:bodyPr>
          <a:lstStyle>
            <a:lvl1pPr algn="r" defTabSz="96332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D2665788-3D63-44C0-9DAF-CFA2383350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94498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0"/>
          <p:cNvGrpSpPr>
            <a:grpSpLocks/>
          </p:cNvGrpSpPr>
          <p:nvPr userDrawn="1"/>
        </p:nvGrpSpPr>
        <p:grpSpPr bwMode="auto">
          <a:xfrm>
            <a:off x="128588" y="188913"/>
            <a:ext cx="4560887" cy="6505575"/>
            <a:chOff x="126" y="99"/>
            <a:chExt cx="2873" cy="4098"/>
          </a:xfrm>
        </p:grpSpPr>
        <p:sp>
          <p:nvSpPr>
            <p:cNvPr id="3" name="Abgerundetes Rechteck 6"/>
            <p:cNvSpPr>
              <a:spLocks noChangeArrowheads="1"/>
            </p:cNvSpPr>
            <p:nvPr userDrawn="1"/>
          </p:nvSpPr>
          <p:spPr bwMode="auto">
            <a:xfrm>
              <a:off x="126" y="99"/>
              <a:ext cx="2872" cy="585"/>
            </a:xfrm>
            <a:prstGeom prst="roundRect">
              <a:avLst>
                <a:gd name="adj" fmla="val 17870"/>
              </a:avLst>
            </a:prstGeom>
            <a:noFill/>
            <a:ln w="38100" algn="ctr">
              <a:solidFill>
                <a:srgbClr val="0028A8"/>
              </a:solidFill>
              <a:round/>
              <a:headEnd/>
              <a:tailEnd/>
            </a:ln>
            <a:extLst/>
          </p:spPr>
          <p:txBody>
            <a:bodyPr lIns="91429" tIns="45715" rIns="91429" bIns="45715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de-DE" altLang="de-DE" sz="18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4" name="Abgerundetes Rechteck 6"/>
            <p:cNvSpPr>
              <a:spLocks noChangeArrowheads="1"/>
            </p:cNvSpPr>
            <p:nvPr userDrawn="1"/>
          </p:nvSpPr>
          <p:spPr bwMode="auto">
            <a:xfrm>
              <a:off x="130" y="782"/>
              <a:ext cx="2869" cy="3415"/>
            </a:xfrm>
            <a:prstGeom prst="roundRect">
              <a:avLst>
                <a:gd name="adj" fmla="val 3625"/>
              </a:avLst>
            </a:prstGeom>
            <a:noFill/>
            <a:ln w="38100" algn="ctr">
              <a:solidFill>
                <a:srgbClr val="0028A8"/>
              </a:solidFill>
              <a:round/>
              <a:headEnd/>
              <a:tailEnd/>
            </a:ln>
            <a:extLst/>
          </p:spPr>
          <p:txBody>
            <a:bodyPr lIns="91429" tIns="45715" rIns="91429" bIns="45715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de-DE" altLang="de-DE" sz="18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5" name="Group 224"/>
          <p:cNvGrpSpPr>
            <a:grpSpLocks/>
          </p:cNvGrpSpPr>
          <p:nvPr userDrawn="1"/>
        </p:nvGrpSpPr>
        <p:grpSpPr bwMode="auto">
          <a:xfrm>
            <a:off x="5216525" y="188913"/>
            <a:ext cx="4560888" cy="6505575"/>
            <a:chOff x="126" y="99"/>
            <a:chExt cx="2873" cy="4098"/>
          </a:xfrm>
        </p:grpSpPr>
        <p:sp>
          <p:nvSpPr>
            <p:cNvPr id="6" name="Abgerundetes Rechteck 5"/>
            <p:cNvSpPr>
              <a:spLocks noChangeArrowheads="1"/>
            </p:cNvSpPr>
            <p:nvPr userDrawn="1"/>
          </p:nvSpPr>
          <p:spPr bwMode="auto">
            <a:xfrm>
              <a:off x="126" y="99"/>
              <a:ext cx="2872" cy="585"/>
            </a:xfrm>
            <a:prstGeom prst="roundRect">
              <a:avLst>
                <a:gd name="adj" fmla="val 17870"/>
              </a:avLst>
            </a:prstGeom>
            <a:noFill/>
            <a:ln w="38100" algn="ctr">
              <a:solidFill>
                <a:srgbClr val="0028A8"/>
              </a:solidFill>
              <a:round/>
              <a:headEnd/>
              <a:tailEnd/>
            </a:ln>
            <a:extLst/>
          </p:spPr>
          <p:txBody>
            <a:bodyPr lIns="91429" tIns="45715" rIns="91429" bIns="45715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de-DE" altLang="de-DE" sz="18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7" name="Abgerundetes Rechteck 6"/>
            <p:cNvSpPr>
              <a:spLocks noChangeArrowheads="1"/>
            </p:cNvSpPr>
            <p:nvPr userDrawn="1"/>
          </p:nvSpPr>
          <p:spPr bwMode="auto">
            <a:xfrm>
              <a:off x="130" y="782"/>
              <a:ext cx="2869" cy="3415"/>
            </a:xfrm>
            <a:prstGeom prst="roundRect">
              <a:avLst>
                <a:gd name="adj" fmla="val 3625"/>
              </a:avLst>
            </a:prstGeom>
            <a:noFill/>
            <a:ln w="38100" algn="ctr">
              <a:solidFill>
                <a:srgbClr val="0028A8"/>
              </a:solidFill>
              <a:round/>
              <a:headEnd/>
              <a:tailEnd/>
            </a:ln>
            <a:extLst/>
          </p:spPr>
          <p:txBody>
            <a:bodyPr lIns="91429" tIns="45715" rIns="91429" bIns="45715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de-DE" altLang="de-DE" sz="1800" smtClean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0" y="332656"/>
            <a:ext cx="4320158" cy="646764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370" y="332656"/>
            <a:ext cx="4320158" cy="64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829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495300" y="6356350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6E91CC8-255D-46FE-9EFC-81EC1B299D77}" type="datetimeFigureOut">
              <a:rPr lang="de-DE"/>
              <a:pPr>
                <a:defRPr/>
              </a:pPr>
              <a:t>22.08.2016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3384550" y="6356350"/>
            <a:ext cx="3136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7099300" y="6356350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A0510BF-4B34-4040-83C9-AF6C988CFB6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feld 4"/>
          <p:cNvSpPr txBox="1">
            <a:spLocks noChangeArrowheads="1"/>
          </p:cNvSpPr>
          <p:nvPr/>
        </p:nvSpPr>
        <p:spPr bwMode="auto">
          <a:xfrm>
            <a:off x="200025" y="1341438"/>
            <a:ext cx="4392613" cy="5355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>
                <a:solidFill>
                  <a:srgbClr val="000000"/>
                </a:solidFill>
              </a:rPr>
              <a:t>Titel</a:t>
            </a:r>
            <a:endParaRPr lang="de-DE" altLang="de-DE" sz="24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de-DE" altLang="de-DE" sz="10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de-DE" altLang="de-DE" sz="400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de-DE" altLang="de-DE" sz="400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de-DE" altLang="de-DE" dirty="0" smtClean="0">
                <a:solidFill>
                  <a:srgbClr val="000000"/>
                </a:solidFill>
              </a:rPr>
              <a:t>Beschreibung</a:t>
            </a:r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 smtClean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 smtClean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 smtClean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 smtClean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 smtClean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 smtClean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 smtClean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sz="1400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de-DE" altLang="de-DE" sz="1800" dirty="0">
                <a:solidFill>
                  <a:srgbClr val="000000"/>
                </a:solidFill>
                <a:sym typeface="Wingdings" pitchFamily="2" charset="2"/>
              </a:rPr>
              <a:t>Erbauer: </a:t>
            </a:r>
            <a:r>
              <a:rPr lang="de-DE" altLang="de-DE" sz="1800" b="1" dirty="0" smtClean="0">
                <a:solidFill>
                  <a:srgbClr val="000000"/>
                </a:solidFill>
                <a:sym typeface="Wingdings" pitchFamily="2" charset="2"/>
              </a:rPr>
              <a:t>Name (Ort)</a:t>
            </a:r>
            <a:endParaRPr lang="de-DE" altLang="de-DE" sz="1800" b="1" dirty="0">
              <a:solidFill>
                <a:srgbClr val="000000"/>
              </a:solidFill>
              <a:sym typeface="Wingdings" pitchFamily="2" charset="2"/>
            </a:endParaRPr>
          </a:p>
          <a:p>
            <a:pPr eaLnBrk="1" hangingPunct="1"/>
            <a:r>
              <a:rPr lang="de-DE" altLang="de-DE" sz="1800" dirty="0">
                <a:solidFill>
                  <a:srgbClr val="000000"/>
                </a:solidFill>
                <a:sym typeface="Wingdings" pitchFamily="2" charset="2"/>
              </a:rPr>
              <a:t>Bauzeit:  </a:t>
            </a:r>
            <a:r>
              <a:rPr lang="de-DE" altLang="de-DE" sz="1800" dirty="0" smtClean="0">
                <a:solidFill>
                  <a:srgbClr val="000000"/>
                </a:solidFill>
                <a:sym typeface="Wingdings" pitchFamily="2" charset="2"/>
              </a:rPr>
              <a:t>Bauzeit</a:t>
            </a:r>
            <a:endParaRPr lang="de-DE" altLang="de-DE" sz="1800" dirty="0">
              <a:solidFill>
                <a:srgbClr val="000000"/>
              </a:solidFill>
              <a:sym typeface="Wingdings" pitchFamily="2" charset="2"/>
            </a:endParaRPr>
          </a:p>
          <a:p>
            <a:pPr eaLnBrk="1" hangingPunct="1"/>
            <a:r>
              <a:rPr lang="de-DE" altLang="de-DE" sz="1800" dirty="0">
                <a:solidFill>
                  <a:srgbClr val="000000"/>
                </a:solidFill>
                <a:sym typeface="Wingdings" pitchFamily="2" charset="2"/>
              </a:rPr>
              <a:t>Steine:    </a:t>
            </a:r>
            <a:r>
              <a:rPr lang="de-DE" altLang="de-DE" sz="1800" dirty="0" smtClean="0">
                <a:solidFill>
                  <a:srgbClr val="000000"/>
                </a:solidFill>
                <a:sym typeface="Wingdings" pitchFamily="2" charset="2"/>
              </a:rPr>
              <a:t>Teile</a:t>
            </a:r>
            <a:endParaRPr lang="de-DE" altLang="de-DE" sz="18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123" name="Textfeld 4"/>
          <p:cNvSpPr txBox="1">
            <a:spLocks noChangeArrowheads="1"/>
          </p:cNvSpPr>
          <p:nvPr/>
        </p:nvSpPr>
        <p:spPr bwMode="auto">
          <a:xfrm>
            <a:off x="5314950" y="1341438"/>
            <a:ext cx="4391025" cy="538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de-DE" altLang="de-DE" sz="2400" b="1" dirty="0">
                <a:solidFill>
                  <a:srgbClr val="000000"/>
                </a:solidFill>
              </a:rPr>
              <a:t>Titel</a:t>
            </a:r>
          </a:p>
          <a:p>
            <a:pPr eaLnBrk="1" hangingPunct="1"/>
            <a:r>
              <a:rPr lang="de-DE" altLang="de-DE" sz="1000" b="1" dirty="0">
                <a:solidFill>
                  <a:srgbClr val="000000"/>
                </a:solidFill>
              </a:rPr>
              <a:t> </a:t>
            </a:r>
            <a:r>
              <a:rPr lang="de-DE" altLang="de-DE" sz="2400" dirty="0">
                <a:solidFill>
                  <a:srgbClr val="000000"/>
                </a:solidFill>
              </a:rPr>
              <a:t/>
            </a:r>
            <a:br>
              <a:rPr lang="de-DE" altLang="de-DE" sz="2400" dirty="0">
                <a:solidFill>
                  <a:srgbClr val="000000"/>
                </a:solidFill>
              </a:rPr>
            </a:br>
            <a:r>
              <a:rPr lang="de-DE" altLang="de-DE" dirty="0" smtClean="0">
                <a:solidFill>
                  <a:srgbClr val="000000"/>
                </a:solidFill>
              </a:rPr>
              <a:t>Beschreibung</a:t>
            </a:r>
          </a:p>
          <a:p>
            <a:pPr eaLnBrk="1" hangingPunct="1"/>
            <a:endParaRPr lang="de-DE" altLang="de-DE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de-DE" altLang="de-DE" dirty="0" smtClean="0">
                <a:solidFill>
                  <a:srgbClr val="000000"/>
                </a:solidFill>
              </a:rPr>
              <a:t>Hier dürfen natürlich auch Fotos oder</a:t>
            </a:r>
          </a:p>
          <a:p>
            <a:pPr eaLnBrk="1" hangingPunct="1"/>
            <a:r>
              <a:rPr lang="de-DE" altLang="de-DE" dirty="0" smtClean="0">
                <a:solidFill>
                  <a:srgbClr val="000000"/>
                </a:solidFill>
              </a:rPr>
              <a:t>Logos von eigenen Vereinen </a:t>
            </a:r>
          </a:p>
          <a:p>
            <a:pPr eaLnBrk="1" hangingPunct="1"/>
            <a:r>
              <a:rPr lang="de-DE" altLang="de-DE" dirty="0" smtClean="0">
                <a:solidFill>
                  <a:srgbClr val="000000"/>
                </a:solidFill>
              </a:rPr>
              <a:t>Eingebunden werden.</a:t>
            </a:r>
          </a:p>
          <a:p>
            <a:pPr eaLnBrk="1" hangingPunct="1"/>
            <a:r>
              <a:rPr lang="de-DE" altLang="de-DE" dirty="0" smtClean="0">
                <a:solidFill>
                  <a:srgbClr val="000000"/>
                </a:solidFill>
              </a:rPr>
              <a:t>Bitte nur den Folienmaster nicht verändern, damit wir ein einheitliches Bild abgeben.</a:t>
            </a: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 smtClean="0">
              <a:solidFill>
                <a:srgbClr val="000000"/>
              </a:solidFill>
            </a:endParaRPr>
          </a:p>
          <a:p>
            <a:pPr eaLnBrk="1" hangingPunct="1"/>
            <a:endParaRPr lang="de-DE" altLang="de-DE" dirty="0">
              <a:solidFill>
                <a:srgbClr val="000000"/>
              </a:solidFill>
            </a:endParaRPr>
          </a:p>
          <a:p>
            <a:pPr eaLnBrk="1" hangingPunct="1"/>
            <a:endParaRPr lang="de-DE" altLang="de-DE" sz="1400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de-DE" altLang="de-DE" sz="1800" dirty="0" smtClean="0">
                <a:solidFill>
                  <a:srgbClr val="000000"/>
                </a:solidFill>
                <a:sym typeface="Wingdings" pitchFamily="2" charset="2"/>
              </a:rPr>
              <a:t>Erbauer</a:t>
            </a:r>
            <a:r>
              <a:rPr lang="de-DE" altLang="de-DE" sz="1800" dirty="0">
                <a:solidFill>
                  <a:srgbClr val="000000"/>
                </a:solidFill>
                <a:sym typeface="Wingdings" pitchFamily="2" charset="2"/>
              </a:rPr>
              <a:t>: </a:t>
            </a:r>
            <a:r>
              <a:rPr lang="de-DE" altLang="de-DE" sz="1800" b="1" dirty="0">
                <a:solidFill>
                  <a:srgbClr val="000000"/>
                </a:solidFill>
                <a:sym typeface="Wingdings" pitchFamily="2" charset="2"/>
              </a:rPr>
              <a:t>Name (Ort)</a:t>
            </a:r>
          </a:p>
          <a:p>
            <a:pPr eaLnBrk="1" hangingPunct="1"/>
            <a:r>
              <a:rPr lang="de-DE" altLang="de-DE" sz="1800" dirty="0">
                <a:solidFill>
                  <a:srgbClr val="000000"/>
                </a:solidFill>
                <a:sym typeface="Wingdings" pitchFamily="2" charset="2"/>
              </a:rPr>
              <a:t>Bauzeit:  Bauzeit</a:t>
            </a:r>
          </a:p>
          <a:p>
            <a:pPr eaLnBrk="1" hangingPunct="1"/>
            <a:r>
              <a:rPr lang="de-DE" altLang="de-DE" sz="1800" dirty="0">
                <a:solidFill>
                  <a:srgbClr val="000000"/>
                </a:solidFill>
                <a:sym typeface="Wingdings" pitchFamily="2" charset="2"/>
              </a:rPr>
              <a:t>Steine:    Teile</a:t>
            </a:r>
            <a:endParaRPr lang="de-DE" altLang="de-DE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A4-Papier (210x297 mm)</PresentationFormat>
  <Paragraphs>39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Bricking Bavaria 2013</dc:title>
  <dc:creator>HanSolo</dc:creator>
  <cp:lastModifiedBy>gerdmombrei</cp:lastModifiedBy>
  <cp:revision>114</cp:revision>
  <cp:lastPrinted>2016-04-23T16:30:41Z</cp:lastPrinted>
  <dcterms:created xsi:type="dcterms:W3CDTF">2010-03-28T10:44:50Z</dcterms:created>
  <dcterms:modified xsi:type="dcterms:W3CDTF">2016-08-22T17:24:16Z</dcterms:modified>
</cp:coreProperties>
</file>